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7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8.xml" ContentType="application/vnd.openxmlformats-officedocument.theme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9.xml" ContentType="application/vnd.openxmlformats-officedocument.theme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theme/theme10.xml" ContentType="application/vnd.openxmlformats-officedocument.theme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1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2.xml" ContentType="application/vnd.openxmlformats-officedocument.themeOverride+xml"/>
  <Override PartName="/ppt/notesSlides/notesSlide3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3.xml" ContentType="application/vnd.openxmlformats-officedocument.themeOverr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7" r:id="rId1"/>
    <p:sldMasterId id="2147483955" r:id="rId2"/>
    <p:sldMasterId id="2147483980" r:id="rId3"/>
    <p:sldMasterId id="2147483993" r:id="rId4"/>
    <p:sldMasterId id="2147484237" r:id="rId5"/>
    <p:sldMasterId id="2147484955" r:id="rId6"/>
    <p:sldMasterId id="2147485494" r:id="rId7"/>
    <p:sldMasterId id="2147485506" r:id="rId8"/>
    <p:sldMasterId id="2147485531" r:id="rId9"/>
    <p:sldMasterId id="2147485593" r:id="rId10"/>
    <p:sldMasterId id="2147485619" r:id="rId11"/>
    <p:sldMasterId id="2147485631" r:id="rId12"/>
  </p:sldMasterIdLst>
  <p:notesMasterIdLst>
    <p:notesMasterId r:id="rId48"/>
  </p:notesMasterIdLst>
  <p:handoutMasterIdLst>
    <p:handoutMasterId r:id="rId49"/>
  </p:handoutMasterIdLst>
  <p:sldIdLst>
    <p:sldId id="722" r:id="rId13"/>
    <p:sldId id="339" r:id="rId14"/>
    <p:sldId id="342" r:id="rId15"/>
    <p:sldId id="344" r:id="rId16"/>
    <p:sldId id="345" r:id="rId17"/>
    <p:sldId id="346" r:id="rId18"/>
    <p:sldId id="347" r:id="rId19"/>
    <p:sldId id="6050" r:id="rId20"/>
    <p:sldId id="6051" r:id="rId21"/>
    <p:sldId id="6052" r:id="rId22"/>
    <p:sldId id="6053" r:id="rId23"/>
    <p:sldId id="6054" r:id="rId24"/>
    <p:sldId id="6055" r:id="rId25"/>
    <p:sldId id="6056" r:id="rId26"/>
    <p:sldId id="6057" r:id="rId27"/>
    <p:sldId id="6058" r:id="rId28"/>
    <p:sldId id="6059" r:id="rId29"/>
    <p:sldId id="5986" r:id="rId30"/>
    <p:sldId id="350" r:id="rId31"/>
    <p:sldId id="6060" r:id="rId32"/>
    <p:sldId id="6061" r:id="rId33"/>
    <p:sldId id="6062" r:id="rId34"/>
    <p:sldId id="6063" r:id="rId35"/>
    <p:sldId id="6064" r:id="rId36"/>
    <p:sldId id="6037" r:id="rId37"/>
    <p:sldId id="6065" r:id="rId38"/>
    <p:sldId id="6066" r:id="rId39"/>
    <p:sldId id="6067" r:id="rId40"/>
    <p:sldId id="6068" r:id="rId41"/>
    <p:sldId id="6015" r:id="rId42"/>
    <p:sldId id="4866" r:id="rId43"/>
    <p:sldId id="4760" r:id="rId44"/>
    <p:sldId id="4761" r:id="rId45"/>
    <p:sldId id="4881" r:id="rId46"/>
    <p:sldId id="6072" r:id="rId4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CDEDF2"/>
    <a:srgbClr val="FFEAFE"/>
    <a:srgbClr val="FFEFEC"/>
    <a:srgbClr val="FF0000"/>
    <a:srgbClr val="F8BFFF"/>
    <a:srgbClr val="084483"/>
    <a:srgbClr val="ED7D31"/>
    <a:srgbClr val="FFDCFD"/>
    <a:srgbClr val="ECFF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3402" autoAdjust="0"/>
    <p:restoredTop sz="44320" autoAdjust="0"/>
  </p:normalViewPr>
  <p:slideViewPr>
    <p:cSldViewPr>
      <p:cViewPr varScale="1">
        <p:scale>
          <a:sx n="49" d="100"/>
          <a:sy n="49" d="100"/>
        </p:scale>
        <p:origin x="4026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3" d="100"/>
        <a:sy n="123" d="100"/>
      </p:scale>
      <p:origin x="0" y="0"/>
    </p:cViewPr>
  </p:notesTextViewPr>
  <p:sorterViewPr>
    <p:cViewPr varScale="1">
      <p:scale>
        <a:sx n="1" d="1"/>
        <a:sy n="1" d="1"/>
      </p:scale>
      <p:origin x="0" y="-357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slide" Target="slides/slide30.xml"/><Relationship Id="rId47" Type="http://schemas.openxmlformats.org/officeDocument/2006/relationships/slide" Target="slides/slide35.xml"/><Relationship Id="rId50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9" Type="http://schemas.openxmlformats.org/officeDocument/2006/relationships/slide" Target="slides/slide17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slide" Target="slides/slide28.xml"/><Relationship Id="rId45" Type="http://schemas.openxmlformats.org/officeDocument/2006/relationships/slide" Target="slides/slide33.xml"/><Relationship Id="rId53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slide" Target="slides/slide32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slide" Target="slides/slide31.xml"/><Relationship Id="rId48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51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46" Type="http://schemas.openxmlformats.org/officeDocument/2006/relationships/slide" Target="slides/slide34.xml"/><Relationship Id="rId20" Type="http://schemas.openxmlformats.org/officeDocument/2006/relationships/slide" Target="slides/slide8.xml"/><Relationship Id="rId41" Type="http://schemas.openxmlformats.org/officeDocument/2006/relationships/slide" Target="slides/slide2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4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Jisung%20Park\Dropbox\research\mywork\sanitization\results\&#49892;&#54744;%20&#44208;&#44284;\Results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\\VBoxSvr\jspark\Dropbox\research\mywork\sanitization\results\&#49892;&#54744;%20&#44208;&#44284;\Resul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8812992125984258E-2"/>
          <c:y val="0.10200240594925634"/>
          <c:w val="0.8809945075155392"/>
          <c:h val="0.7676038932633421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Sheet1!$G$1</c:f>
              <c:strCache>
                <c:ptCount val="1"/>
                <c:pt idx="0">
                  <c:v>erSSD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 w="15875">
              <a:solidFill>
                <a:schemeClr val="tx1"/>
              </a:solidFill>
              <a:prstDash val="solid"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MailServer</c:v>
                </c:pt>
                <c:pt idx="1">
                  <c:v>DBServer</c:v>
                </c:pt>
                <c:pt idx="2">
                  <c:v>FileServer</c:v>
                </c:pt>
                <c:pt idx="3">
                  <c:v>Mobile</c:v>
                </c:pt>
              </c:strCache>
            </c:strRef>
          </c:cat>
          <c:val>
            <c:numRef>
              <c:f>Sheet1!$G$2:$G$5</c:f>
              <c:numCache>
                <c:formatCode>g/\표\준</c:formatCode>
                <c:ptCount val="4"/>
                <c:pt idx="0">
                  <c:v>4.0514110086616369E-3</c:v>
                </c:pt>
                <c:pt idx="1">
                  <c:v>3.7037037037037038E-3</c:v>
                </c:pt>
                <c:pt idx="2">
                  <c:v>6.8910072355575969E-4</c:v>
                </c:pt>
                <c:pt idx="3">
                  <c:v>3.4453781512605045E-2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4DC-4485-9A11-27C219106BE9}"/>
            </c:ext>
          </c:extLst>
        </c:ser>
        <c:ser>
          <c:idx val="1"/>
          <c:order val="1"/>
          <c:tx>
            <c:strRef>
              <c:f>Sheet1!$H$1</c:f>
              <c:strCache>
                <c:ptCount val="1"/>
                <c:pt idx="0">
                  <c:v>scrSSD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 w="15875">
              <a:solidFill>
                <a:schemeClr val="tx1"/>
              </a:solidFill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MailServer</c:v>
                </c:pt>
                <c:pt idx="1">
                  <c:v>DBServer</c:v>
                </c:pt>
                <c:pt idx="2">
                  <c:v>FileServer</c:v>
                </c:pt>
                <c:pt idx="3">
                  <c:v>Mobile</c:v>
                </c:pt>
              </c:strCache>
            </c:strRef>
          </c:cat>
          <c:val>
            <c:numRef>
              <c:f>Sheet1!$H$2:$H$5</c:f>
              <c:numCache>
                <c:formatCode>g/\표\준</c:formatCode>
                <c:ptCount val="4"/>
                <c:pt idx="0">
                  <c:v>0.4404861693210394</c:v>
                </c:pt>
                <c:pt idx="1">
                  <c:v>0.20679012345679013</c:v>
                </c:pt>
                <c:pt idx="2">
                  <c:v>0.20397381417250487</c:v>
                </c:pt>
                <c:pt idx="3">
                  <c:v>0.56470588235294117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4DC-4485-9A11-27C219106BE9}"/>
            </c:ext>
          </c:extLst>
        </c:ser>
        <c:ser>
          <c:idx val="3"/>
          <c:order val="2"/>
          <c:tx>
            <c:strRef>
              <c:f>Sheet1!$J$1</c:f>
              <c:strCache>
                <c:ptCount val="1"/>
                <c:pt idx="0">
                  <c:v>secSSD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 w="15875">
              <a:solidFill>
                <a:schemeClr val="tx1"/>
              </a:solidFill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MailServer</c:v>
                </c:pt>
                <c:pt idx="1">
                  <c:v>DBServer</c:v>
                </c:pt>
                <c:pt idx="2">
                  <c:v>FileServer</c:v>
                </c:pt>
                <c:pt idx="3">
                  <c:v>Mobile</c:v>
                </c:pt>
              </c:strCache>
            </c:strRef>
          </c:cat>
          <c:val>
            <c:numRef>
              <c:f>Sheet1!$J$2:$J$5</c:f>
              <c:numCache>
                <c:formatCode>g/\표\준</c:formatCode>
                <c:ptCount val="4"/>
                <c:pt idx="0">
                  <c:v>0.98030176026823135</c:v>
                </c:pt>
                <c:pt idx="1">
                  <c:v>0.89197530864197527</c:v>
                </c:pt>
                <c:pt idx="2">
                  <c:v>0.96164005972206268</c:v>
                </c:pt>
                <c:pt idx="3">
                  <c:v>0.95462184873949585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4DC-4485-9A11-27C219106B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278164832"/>
        <c:axId val="1455235680"/>
      </c:barChart>
      <c:catAx>
        <c:axId val="1278164832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Cambria" panose="02040503050406030204" pitchFamily="18" charset="0"/>
                <a:cs typeface="+mn-cs"/>
              </a:defRPr>
            </a:pPr>
            <a:endParaRPr lang="en-US"/>
          </a:p>
        </c:txPr>
        <c:crossAx val="1455235680"/>
        <c:crosses val="autoZero"/>
        <c:auto val="1"/>
        <c:lblAlgn val="ctr"/>
        <c:lblOffset val="100"/>
        <c:noMultiLvlLbl val="0"/>
      </c:catAx>
      <c:valAx>
        <c:axId val="1455235680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/\표\준" sourceLinked="0"/>
        <c:majorTickMark val="in"/>
        <c:minorTickMark val="in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+mn-cs"/>
              </a:defRPr>
            </a:pPr>
            <a:endParaRPr lang="en-US"/>
          </a:p>
        </c:txPr>
        <c:crossAx val="1278164832"/>
        <c:crosses val="autoZero"/>
        <c:crossBetween val="between"/>
        <c:majorUnit val="0.2"/>
      </c:valAx>
      <c:spPr>
        <a:noFill/>
        <a:ln w="19050">
          <a:solidFill>
            <a:schemeClr val="tx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8812992125984258E-2"/>
          <c:y val="8.3125362617195664E-2"/>
          <c:w val="0.8809945075155392"/>
          <c:h val="0.7556434507432692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Sheet1!$G$11</c:f>
              <c:strCache>
                <c:ptCount val="1"/>
                <c:pt idx="0">
                  <c:v>erSSD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 w="15875">
              <a:solidFill>
                <a:schemeClr val="tx1"/>
              </a:solidFill>
            </a:ln>
            <a:effectLst/>
          </c:spPr>
          <c:invertIfNegative val="0"/>
          <c:cat>
            <c:strRef>
              <c:f>Sheet1!$A$12:$A$15</c:f>
              <c:strCache>
                <c:ptCount val="4"/>
                <c:pt idx="0">
                  <c:v>MailServer</c:v>
                </c:pt>
                <c:pt idx="1">
                  <c:v>DBServer</c:v>
                </c:pt>
                <c:pt idx="2">
                  <c:v>FileServer</c:v>
                </c:pt>
                <c:pt idx="3">
                  <c:v>Mobile</c:v>
                </c:pt>
              </c:strCache>
            </c:strRef>
          </c:cat>
          <c:val>
            <c:numRef>
              <c:f>Sheet1!$G$12:$G$15</c:f>
              <c:numCache>
                <c:formatCode>g/\표\준</c:formatCode>
                <c:ptCount val="4"/>
                <c:pt idx="0">
                  <c:v>184.92029115494907</c:v>
                </c:pt>
                <c:pt idx="1">
                  <c:v>285.37691893220801</c:v>
                </c:pt>
                <c:pt idx="2">
                  <c:v>254.41593778185856</c:v>
                </c:pt>
                <c:pt idx="3">
                  <c:v>320.15903812613715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FE8-44B4-94CA-7EE845AB34D1}"/>
            </c:ext>
          </c:extLst>
        </c:ser>
        <c:ser>
          <c:idx val="1"/>
          <c:order val="1"/>
          <c:tx>
            <c:strRef>
              <c:f>Sheet1!$H$11</c:f>
              <c:strCache>
                <c:ptCount val="1"/>
                <c:pt idx="0">
                  <c:v>scrSSD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 w="15875">
              <a:solidFill>
                <a:schemeClr val="tx1"/>
              </a:solidFill>
            </a:ln>
            <a:effectLst/>
          </c:spPr>
          <c:invertIfNegative val="0"/>
          <c:cat>
            <c:strRef>
              <c:f>Sheet1!$A$12:$A$15</c:f>
              <c:strCache>
                <c:ptCount val="4"/>
                <c:pt idx="0">
                  <c:v>MailServer</c:v>
                </c:pt>
                <c:pt idx="1">
                  <c:v>DBServer</c:v>
                </c:pt>
                <c:pt idx="2">
                  <c:v>FileServer</c:v>
                </c:pt>
                <c:pt idx="3">
                  <c:v>Mobile</c:v>
                </c:pt>
              </c:strCache>
            </c:strRef>
          </c:cat>
          <c:val>
            <c:numRef>
              <c:f>Sheet1!$H$12:$H$15</c:f>
              <c:numCache>
                <c:formatCode>g/\표\준</c:formatCode>
                <c:ptCount val="4"/>
                <c:pt idx="0">
                  <c:v>2.9414606232228904</c:v>
                </c:pt>
                <c:pt idx="1">
                  <c:v>3.328207344848797</c:v>
                </c:pt>
                <c:pt idx="2">
                  <c:v>4.4166136806916612</c:v>
                </c:pt>
                <c:pt idx="3">
                  <c:v>1.4927638703035464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FE8-44B4-94CA-7EE845AB34D1}"/>
            </c:ext>
          </c:extLst>
        </c:ser>
        <c:ser>
          <c:idx val="3"/>
          <c:order val="2"/>
          <c:tx>
            <c:strRef>
              <c:f>Sheet1!$J$11</c:f>
              <c:strCache>
                <c:ptCount val="1"/>
                <c:pt idx="0">
                  <c:v>secSSD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 w="15875">
              <a:solidFill>
                <a:schemeClr val="tx1"/>
              </a:solidFill>
            </a:ln>
            <a:effectLst/>
          </c:spPr>
          <c:invertIfNegative val="0"/>
          <c:cat>
            <c:strRef>
              <c:f>Sheet1!$A$12:$A$15</c:f>
              <c:strCache>
                <c:ptCount val="4"/>
                <c:pt idx="0">
                  <c:v>MailServer</c:v>
                </c:pt>
                <c:pt idx="1">
                  <c:v>DBServer</c:v>
                </c:pt>
                <c:pt idx="2">
                  <c:v>FileServer</c:v>
                </c:pt>
                <c:pt idx="3">
                  <c:v>Mobile</c:v>
                </c:pt>
              </c:strCache>
            </c:strRef>
          </c:cat>
          <c:val>
            <c:numRef>
              <c:f>Sheet1!$J$12:$J$15</c:f>
              <c:numCache>
                <c:formatCode>g/\표\준</c:formatCode>
                <c:ptCount val="4"/>
                <c:pt idx="0">
                  <c:v>0.99777127475279648</c:v>
                </c:pt>
                <c:pt idx="1">
                  <c:v>1.0005889555831342</c:v>
                </c:pt>
                <c:pt idx="2">
                  <c:v>1.0044742255996777</c:v>
                </c:pt>
                <c:pt idx="3">
                  <c:v>1.0066306689363163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FE8-44B4-94CA-7EE845AB34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278164832"/>
        <c:axId val="1455235680"/>
      </c:barChart>
      <c:catAx>
        <c:axId val="1278164832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Cambria" panose="02040503050406030204" pitchFamily="18" charset="0"/>
                <a:cs typeface="+mn-cs"/>
              </a:defRPr>
            </a:pPr>
            <a:endParaRPr lang="en-US"/>
          </a:p>
        </c:txPr>
        <c:crossAx val="1455235680"/>
        <c:crosses val="autoZero"/>
        <c:auto val="1"/>
        <c:lblAlgn val="ctr"/>
        <c:lblOffset val="100"/>
        <c:noMultiLvlLbl val="0"/>
      </c:catAx>
      <c:valAx>
        <c:axId val="1455235680"/>
        <c:scaling>
          <c:orientation val="minMax"/>
          <c:max val="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/\표\준" sourceLinked="0"/>
        <c:majorTickMark val="in"/>
        <c:minorTickMark val="in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+mn-cs"/>
              </a:defRPr>
            </a:pPr>
            <a:endParaRPr lang="en-US"/>
          </a:p>
        </c:txPr>
        <c:crossAx val="1278164832"/>
        <c:crosses val="autoZero"/>
        <c:crossBetween val="between"/>
        <c:majorUnit val="1"/>
      </c:valAx>
      <c:spPr>
        <a:noFill/>
        <a:ln w="19050">
          <a:solidFill>
            <a:schemeClr val="tx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0EF95D2-65B3-BC4E-8994-D9482C31473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480074-238B-C845-9DF1-E3B87369389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D9B9FAA0-F3AA-164C-A8BD-BFC7CCCEAE52}" type="datetimeFigureOut">
              <a:rPr lang="en-US"/>
              <a:pPr>
                <a:defRPr/>
              </a:pPr>
              <a:t>1/3/2023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D1350C-FD2B-E248-96CE-E06DB4CA70A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C9C76E-AF9C-0049-9FFB-63472F0B4A6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6CEAE43-671A-134F-A694-642B51FC36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906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6C4613C-2A39-F64E-84B3-3F6A11D93F5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1BAA2B-7F55-B545-81D8-BC58BCB6AAC8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7F6B843C-A49F-BB4F-9599-3D41488860B0}" type="datetime1">
              <a:rPr lang="en-US" altLang="en-US"/>
              <a:pPr>
                <a:defRPr/>
              </a:pPr>
              <a:t>1/3/2023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3987A64C-9D1C-0947-8690-7A7364BA5D2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2047D10F-1509-E044-9AEB-E169ACB278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7BEBF0-B94A-A74D-8C8F-7CA6F41590C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BBA436-1CB7-B144-9089-6AE4863D9D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87973AD7-D932-2641-9FAC-D90A34A34A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67190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145" name="Rectangle 7">
            <a:extLst>
              <a:ext uri="{FF2B5EF4-FFF2-40B4-BE49-F238E27FC236}">
                <a16:creationId xmlns:a16="http://schemas.microsoft.com/office/drawing/2014/main" id="{4970873D-26C9-4F4E-BB94-4E1EC127E8F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4E82DFE-E98A-254F-BFEC-3824591F846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46146" name="Rectangle 2">
            <a:extLst>
              <a:ext uri="{FF2B5EF4-FFF2-40B4-BE49-F238E27FC236}">
                <a16:creationId xmlns:a16="http://schemas.microsoft.com/office/drawing/2014/main" id="{C2A0FF1F-825F-734E-90D6-E0ED72CA90C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6147" name="Rectangle 3">
            <a:extLst>
              <a:ext uri="{FF2B5EF4-FFF2-40B4-BE49-F238E27FC236}">
                <a16:creationId xmlns:a16="http://schemas.microsoft.com/office/drawing/2014/main" id="{9CF49887-C12A-984F-8FC8-8B47E5DE79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72198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atinLnBrk="1"/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17F-0F15-5E48-BA18-9F5D77191862}" type="slidenum">
              <a:rPr lang="en-CH" smtClean="0"/>
              <a:t>10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375409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17F-0F15-5E48-BA18-9F5D77191862}" type="slidenum">
              <a:rPr lang="en-CH" smtClean="0"/>
              <a:t>11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216891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17F-0F15-5E48-BA18-9F5D77191862}" type="slidenum">
              <a:rPr lang="en-CH" smtClean="0"/>
              <a:t>12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478737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17F-0F15-5E48-BA18-9F5D77191862}" type="slidenum">
              <a:rPr lang="en-CH" smtClean="0"/>
              <a:t>13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06497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17F-0F15-5E48-BA18-9F5D77191862}" type="slidenum">
              <a:rPr lang="en-CH" smtClean="0"/>
              <a:t>14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010239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17F-0F15-5E48-BA18-9F5D77191862}" type="slidenum">
              <a:rPr lang="en-CH" smtClean="0"/>
              <a:t>15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480598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17F-0F15-5E48-BA18-9F5D77191862}" type="slidenum">
              <a:rPr lang="en-CH" smtClean="0"/>
              <a:t>16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319322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17F-0F15-5E48-BA18-9F5D77191862}" type="slidenum">
              <a:rPr lang="en-CH" smtClean="0"/>
              <a:t>17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668497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17F-0F15-5E48-BA18-9F5D77191862}" type="slidenum">
              <a:rPr lang="en-CH" smtClean="0"/>
              <a:t>18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8589958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17F-0F15-5E48-BA18-9F5D77191862}" type="slidenum">
              <a:rPr lang="en-CH" smtClean="0"/>
              <a:t>19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574594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17F-0F15-5E48-BA18-9F5D77191862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6236927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17F-0F15-5E48-BA18-9F5D77191862}" type="slidenum">
              <a:rPr lang="en-CH" smtClean="0"/>
              <a:t>20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309513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77536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64747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69230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14269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75347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atinLnBrk="1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92740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atinLnBrk="1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93437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atinLnBrk="1"/>
            <a:endParaRPr lang="en-US" altLang="ko-KR" b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2452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atinLnBrk="1"/>
            <a:endParaRPr lang="en-US" altLang="ko-KR" b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8908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17F-0F15-5E48-BA18-9F5D77191862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0490056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atinLnBrk="1"/>
            <a:endParaRPr lang="en-US" altLang="ko-KR" b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76385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17F-0F15-5E48-BA18-9F5D77191862}" type="slidenum">
              <a:rPr lang="en-CH" smtClean="0"/>
              <a:t>31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6774208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60407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atinLnBrk="1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40639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17F-0F15-5E48-BA18-9F5D77191862}" type="slidenum">
              <a:rPr lang="en-CH" smtClean="0"/>
              <a:t>34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4146881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145" name="Rectangle 7">
            <a:extLst>
              <a:ext uri="{FF2B5EF4-FFF2-40B4-BE49-F238E27FC236}">
                <a16:creationId xmlns:a16="http://schemas.microsoft.com/office/drawing/2014/main" id="{4970873D-26C9-4F4E-BB94-4E1EC127E8F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4E82DFE-E98A-254F-BFEC-3824591F8463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46146" name="Rectangle 2">
            <a:extLst>
              <a:ext uri="{FF2B5EF4-FFF2-40B4-BE49-F238E27FC236}">
                <a16:creationId xmlns:a16="http://schemas.microsoft.com/office/drawing/2014/main" id="{C2A0FF1F-825F-734E-90D6-E0ED72CA90C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6147" name="Rectangle 3">
            <a:extLst>
              <a:ext uri="{FF2B5EF4-FFF2-40B4-BE49-F238E27FC236}">
                <a16:creationId xmlns:a16="http://schemas.microsoft.com/office/drawing/2014/main" id="{9CF49887-C12A-984F-8FC8-8B47E5DE79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72198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17F-0F15-5E48-BA18-9F5D77191862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251179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17F-0F15-5E48-BA18-9F5D77191862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122334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17F-0F15-5E48-BA18-9F5D77191862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260586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17F-0F15-5E48-BA18-9F5D77191862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023818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17F-0F15-5E48-BA18-9F5D77191862}" type="slidenum">
              <a:rPr lang="en-CH" smtClean="0"/>
              <a:t>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286919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17F-0F15-5E48-BA18-9F5D77191862}" type="slidenum">
              <a:rPr lang="en-CH" smtClean="0"/>
              <a:t>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13588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F49D761E-079B-3A43-A0C1-56738B9002F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28C7A81-0A0B-D244-889C-5A3877A984F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E461A3A-19C1-6742-B33C-E82599843E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802AA-8BB7-3742-A18E-53EE2E571A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429039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38F5F6B-4812-ED46-9852-1A1D2FDF555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C66C216-AE14-164E-889E-205F940AC27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FDF842-8045-BE40-A628-838F16121CB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1204730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246064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121040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241621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CE054-F1E5-374D-A24E-887477C0532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285756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92004D-7284-C244-B275-AB956C66515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610530"/>
      </p:ext>
    </p:extLst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817D1-13B0-D341-B1C4-34616D3933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647661"/>
      </p:ext>
    </p:extLst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67096-FD7F-A949-B565-8298951E6B8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318931"/>
      </p:ext>
    </p:extLst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1077C3-3C60-8640-A1DD-3718D4D0D74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029831"/>
      </p:ext>
    </p:extLst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D41FDD-73B6-EC4A-BB35-BA0C8CCC36C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093231"/>
      </p:ext>
    </p:extLst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8D2B92-4EF8-0940-9F90-1D39CCADBD7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96441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5178386-4527-D04C-A145-D5B3D2603FF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F9D8ABF-6230-094A-9EDE-56A9D686A9E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E305C-B8FF-454A-9CA8-EE0240EF54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5980287"/>
      </p:ext>
    </p:extLst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24B1A2-EC3E-4448-972E-E198354A3E4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162736"/>
      </p:ext>
    </p:extLst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B71B7-33A4-004A-B24D-5E8A20C1D7A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885878"/>
      </p:ext>
    </p:extLst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5EE445-AD48-2049-A03E-4C865681EA4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410180"/>
      </p:ext>
    </p:extLst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8603A9-60B6-0741-B15F-17172804C19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044154"/>
      </p:ext>
    </p:extLst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6D58A-9B40-E846-A790-9B6CD5A5859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791403"/>
      </p:ext>
    </p:extLst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689856"/>
      </p:ext>
    </p:extLst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662061"/>
      </p:ext>
    </p:extLst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285920"/>
      </p:ext>
    </p:extLst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323461"/>
      </p:ext>
    </p:extLst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977068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F6D0A8C-43A2-0846-A293-684F4F41347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7CB41D5-9472-8642-97A1-14D9CEAC7E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07CB61-AAE3-8045-AE06-1A684E2F2F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653447"/>
      </p:ext>
    </p:extLst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599072"/>
      </p:ext>
    </p:extLst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169297"/>
      </p:ext>
    </p:extLst>
  </p:cSld>
  <p:clrMapOvr>
    <a:masterClrMapping/>
  </p:clrMapOvr>
  <p:transition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465364"/>
      </p:ext>
    </p:extLst>
  </p:cSld>
  <p:clrMapOvr>
    <a:masterClrMapping/>
  </p:clrMapOvr>
  <p:transition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184504"/>
      </p:ext>
    </p:extLst>
  </p:cSld>
  <p:clrMapOvr>
    <a:masterClrMapping/>
  </p:clrMapOvr>
  <p:transition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323237"/>
      </p:ext>
    </p:extLst>
  </p:cSld>
  <p:clrMapOvr>
    <a:masterClrMapping/>
  </p:clrMapOvr>
  <p:transition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022738"/>
      </p:ext>
    </p:extLst>
  </p:cSld>
  <p:clrMapOvr>
    <a:masterClrMapping/>
  </p:clrMapOvr>
  <p:transition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161898"/>
            <a:ext cx="6858000" cy="2247530"/>
          </a:xfrm>
        </p:spPr>
        <p:txBody>
          <a:bodyPr anchor="ctr"/>
          <a:lstStyle>
            <a:lvl1pPr marL="0" indent="0" algn="ctr">
              <a:buNone/>
              <a:defRPr sz="2400">
                <a:latin typeface="Avenir Next" panose="020B05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45676"/>
            <a:ext cx="7772400" cy="238760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algn="ctr">
              <a:defRPr sz="4000" b="1" i="0">
                <a:solidFill>
                  <a:srgbClr val="C61065"/>
                </a:solidFill>
                <a:latin typeface="Avenir Next Demi Bold" panose="020B0503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453000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10085"/>
          </a:xfrm>
          <a:prstGeom prst="rect">
            <a:avLst/>
          </a:prstGeom>
        </p:spPr>
        <p:txBody>
          <a:bodyPr lIns="180000" tIns="72000" rIns="180000" bIns="0">
            <a:normAutofit/>
          </a:bodyPr>
          <a:lstStyle>
            <a:lvl1pPr>
              <a:defRPr sz="3200" b="1" i="0">
                <a:solidFill>
                  <a:srgbClr val="C61065"/>
                </a:solidFill>
                <a:latin typeface="Avenir Next Demi Bold" panose="020B0503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703" y="972065"/>
            <a:ext cx="8844594" cy="5384286"/>
          </a:xfrm>
        </p:spPr>
        <p:txBody>
          <a:bodyPr/>
          <a:lstStyle>
            <a:lvl1pPr>
              <a:buClr>
                <a:schemeClr val="tx1"/>
              </a:buClr>
              <a:defRPr sz="2400" b="0">
                <a:solidFill>
                  <a:schemeClr val="tx1"/>
                </a:solidFill>
                <a:latin typeface="Avenir Next" panose="020B0503020202020204" pitchFamily="34" charset="0"/>
              </a:defRPr>
            </a:lvl1pPr>
            <a:lvl2pPr marL="685800" indent="-228600">
              <a:buClr>
                <a:schemeClr val="tx1"/>
              </a:buClr>
              <a:buSzPct val="120000"/>
              <a:buFont typeface="System Font Regular"/>
              <a:buChar char="◦"/>
              <a:defRPr sz="2200" b="0" i="0">
                <a:solidFill>
                  <a:schemeClr val="tx1"/>
                </a:solidFill>
                <a:latin typeface="Avenir Next" panose="020B0503020202020204" pitchFamily="34" charset="0"/>
              </a:defRPr>
            </a:lvl2pPr>
            <a:lvl3pPr>
              <a:buClr>
                <a:schemeClr val="tx1"/>
              </a:buClr>
              <a:defRPr sz="2000" b="0">
                <a:solidFill>
                  <a:schemeClr val="tx1"/>
                </a:solidFill>
                <a:latin typeface="Avenir Next" panose="020B0503020202020204" pitchFamily="34" charset="0"/>
              </a:defRPr>
            </a:lvl3pPr>
            <a:lvl4pPr marL="1600200" indent="-228600">
              <a:buClr>
                <a:schemeClr val="tx1"/>
              </a:buClr>
              <a:buSzPct val="120000"/>
              <a:buFont typeface="System Font Regular"/>
              <a:buChar char="◦"/>
              <a:defRPr sz="2000" b="0">
                <a:solidFill>
                  <a:schemeClr val="tx1"/>
                </a:solidFill>
                <a:latin typeface="Avenir Next" panose="020B0503020202020204" pitchFamily="34" charset="0"/>
              </a:defRPr>
            </a:lvl4pPr>
            <a:lvl5pPr>
              <a:buClr>
                <a:schemeClr val="tx1"/>
              </a:buClr>
              <a:defRPr sz="2000" b="0">
                <a:solidFill>
                  <a:schemeClr val="tx1"/>
                </a:solidFill>
                <a:latin typeface="Avenir Next" panose="020B0503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3130" y="6514500"/>
            <a:ext cx="2057400" cy="365125"/>
          </a:xfrm>
        </p:spPr>
        <p:txBody>
          <a:bodyPr/>
          <a:lstStyle>
            <a:lvl1pPr>
              <a:defRPr b="1" i="0">
                <a:solidFill>
                  <a:srgbClr val="C61065"/>
                </a:solidFill>
                <a:latin typeface="Avenir Next Demi Bold" panose="020B0503020202020204" pitchFamily="34" charset="0"/>
              </a:defRPr>
            </a:lvl1pPr>
          </a:lstStyle>
          <a:p>
            <a:fld id="{0AF2B2D6-0945-9441-9A0E-00E61F40E702}" type="datetime1">
              <a:rPr lang="de-CH" smtClean="0"/>
              <a:pPr/>
              <a:t>03.01.2023</a:t>
            </a:fld>
            <a:endParaRPr lang="en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514500"/>
            <a:ext cx="3086100" cy="365125"/>
          </a:xfrm>
        </p:spPr>
        <p:txBody>
          <a:bodyPr/>
          <a:lstStyle>
            <a:lvl1pPr>
              <a:defRPr b="1" i="0">
                <a:solidFill>
                  <a:srgbClr val="C61065"/>
                </a:solidFill>
                <a:latin typeface="Avenir Next Demi Bold" panose="020B0503020202020204" pitchFamily="34" charset="0"/>
              </a:defRPr>
            </a:lvl1pPr>
          </a:lstStyle>
          <a:p>
            <a:endParaRPr lang="en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>
            <a:lvl1pPr>
              <a:defRPr b="1" i="0">
                <a:solidFill>
                  <a:srgbClr val="C61065"/>
                </a:solidFill>
                <a:latin typeface="Avenir Next Demi Bold" panose="020B0503020202020204" pitchFamily="34" charset="0"/>
              </a:defRPr>
            </a:lvl1pPr>
          </a:lstStyle>
          <a:p>
            <a:fld id="{B2A8E1B8-46DA-764A-A70B-26D693849073}" type="slidenum">
              <a:rPr lang="en-CH" smtClean="0"/>
              <a:pPr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172322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9D4990C3-AFD6-714F-9B03-BC4195478F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5E7FB765-34D1-DF41-8747-11911A693F16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B4B110D5-34A8-9B4C-BDB5-1EB7B2FE1E4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BBE6A7F-C792-7D49-BE9F-D64860B6D1B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E2D44EE-9CAA-254F-8FE6-8F96AE6ECC7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6FACBA1-D57B-B34E-ACFE-02435ADE91A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FC0F87B4-4192-F646-81F8-2C0C7A260D4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9201365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2D45177-2B41-9444-90E4-C2791D94B0D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10195A5-F3C2-4344-8977-0F2E9531C2B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6311B-B26C-1843-8F22-1D34BAB78C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1733088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34E7E05-FA4E-BD44-9157-DED716661F5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401F7CF-5DCE-214C-9FA5-2C32D5D021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9BB808-EEB4-FC44-8F4F-57765C4617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7067140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8AB8189-9772-5A48-BB64-467914A6E3F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1BB8798-0F73-F747-A8B5-AF2F7E5E597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F28AE-7D1E-BE4E-86DC-06E8116516B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5753797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A276BE32-1F40-2F4E-B395-BF76BF71EDB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A64503EE-C424-EF40-B233-E3ABF2AFC1C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35D18-7AB3-D940-8828-F8281319B3A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0781238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59078F4-87DD-E64E-ABEA-71B20813ACC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7288BEBE-33A5-7D45-B41C-69AB0A7B66B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FF28B-D01D-C149-B550-EA6BEA78AD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7170593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F0A5223D-518D-EE43-8DC6-24C43958C58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F9742B4B-02A6-B24E-9663-9E2F1432A55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161BF-1539-0F4D-A952-AF1C6953847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395761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E620C32-CEC5-7E4C-AD46-21272E5C1BC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0B0AD9D-0CD8-6542-9483-38DC6A45F94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C1CF28-5D0E-E44A-89D4-BF041E9AC6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251883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680F4A4-9DBD-6148-8085-1E7FA6B07E7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9D569E9-7671-8845-9950-BD96A927580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A8015-CC4B-4A4B-AE94-736E9EFB2E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93486669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E194FBD-CBF2-CC4C-9E7F-7238D611A1E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6646953-367C-254B-A75B-5F851C4818B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EE5B3-F084-714B-A7C0-B4B44CC190C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2685827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1857EE-B184-034E-AF43-4E3BDF93296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078EB12-998C-BB49-9975-DD36DE6E7B4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A6312-4DA5-5F41-A5C2-D8D38D5DB2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7423994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D5B1037-11B1-C240-8627-BEB0C353C3B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B0B88AB-80FC-A648-BAEC-75AB5C417C9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7AF12-3046-494D-922E-3FF329FD6B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7863612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9AB1779-B1F7-0E41-B706-7B363575992C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3BA025A2-4B27-0448-A0E8-F26FB24D2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9892E-F2B4-2C49-AE9A-35018767CEF9}" type="datetime1">
              <a:rPr lang="en-US" altLang="en-US"/>
              <a:pPr>
                <a:defRPr/>
              </a:pPr>
              <a:t>1/3/2023</a:t>
            </a:fld>
            <a:endParaRPr lang="en-US" altLang="en-US"/>
          </a:p>
        </p:txBody>
      </p:sp>
      <p:sp>
        <p:nvSpPr>
          <p:cNvPr id="6" name="Footer Placeholder 9">
            <a:extLst>
              <a:ext uri="{FF2B5EF4-FFF2-40B4-BE49-F238E27FC236}">
                <a16:creationId xmlns:a16="http://schemas.microsoft.com/office/drawing/2014/main" id="{6CDB1ACD-4239-5441-8DCE-52B366DC4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0">
            <a:extLst>
              <a:ext uri="{FF2B5EF4-FFF2-40B4-BE49-F238E27FC236}">
                <a16:creationId xmlns:a16="http://schemas.microsoft.com/office/drawing/2014/main" id="{47EC090D-C02D-D044-83D0-1FFC33723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50D9B-087F-7C49-AFE5-F9AD5097BC1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46777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8637" y="712594"/>
            <a:ext cx="8086725" cy="2898708"/>
          </a:xfrm>
          <a:noFill/>
        </p:spPr>
        <p:txBody>
          <a:bodyPr anchor="b">
            <a:noAutofit/>
          </a:bodyPr>
          <a:lstStyle>
            <a:lvl1pPr algn="ctr">
              <a:lnSpc>
                <a:spcPct val="80000"/>
              </a:lnSpc>
              <a:defRPr sz="8000" spc="-12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8638" y="3897565"/>
            <a:ext cx="8086724" cy="164592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725BEEEA-2170-9F43-8EC9-F3136F23D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F93FF-3D34-7244-B36E-5204F826A5CD}" type="datetime1">
              <a:rPr lang="en-US" altLang="en-US"/>
              <a:pPr>
                <a:defRPr/>
              </a:pPr>
              <a:t>1/3/2023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A59EF40C-2A11-3B48-BFB0-16AAB49F0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C5DA0092-B270-AF40-B9EC-F4CF501CE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498E1-670D-D040-BAA6-886384A3AD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75892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</p:spPr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Content Placeholder 22"/>
          <p:cNvSpPr>
            <a:spLocks noGrp="1"/>
          </p:cNvSpPr>
          <p:nvPr>
            <p:ph sz="quarter" idx="11"/>
          </p:nvPr>
        </p:nvSpPr>
        <p:spPr>
          <a:xfrm>
            <a:off x="123825" y="1241652"/>
            <a:ext cx="8897938" cy="522446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6AA4A58B-252F-624B-9360-749295F02267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889F3E-A361-C346-85D5-979F2CC237CE}" type="datetime1">
              <a:rPr lang="en-US" altLang="en-US"/>
              <a:pPr>
                <a:defRPr/>
              </a:pPr>
              <a:t>1/3/2023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33EF87B2-B80E-AF49-BACB-1920B29D6D9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13BF056A-8374-BC42-BC30-5004950A6C7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5AAE7-C243-D34C-97D6-0313C4DE4AF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5740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  <a:solidFill>
            <a:schemeClr val="bg1"/>
          </a:solidFill>
        </p:spPr>
        <p:txBody>
          <a:bodyPr anchor="b"/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A27F00-3FAD-DB4B-B009-BA21688A2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8C979-17E9-BC44-934C-C5EDB0878512}" type="datetime1">
              <a:rPr lang="en-US" altLang="en-US"/>
              <a:pPr>
                <a:defRPr/>
              </a:pPr>
              <a:t>1/3/2023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988BD8-69A8-1D42-8EDD-534567095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346320DF-7E22-1744-865C-C4D45C082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5AC11-0F23-F642-8099-14F66C1D0E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67946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8798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603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C2D106-B44B-A649-A69D-D18A07041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EEE20-C875-624B-AF0A-6E9AE1BBD7B0}" type="datetime1">
              <a:rPr lang="en-US" altLang="en-US"/>
              <a:pPr>
                <a:defRPr/>
              </a:pPr>
              <a:t>1/3/2023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0991D5-BC99-9646-A299-07DB91E28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F16DF255-6384-3442-9D80-769A1096C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65FCA-DA27-DF47-A5E6-DFAFFE432FD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15696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798" y="1197209"/>
            <a:ext cx="4271962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798" y="2029968"/>
            <a:ext cx="4271962" cy="423105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603" y="1194345"/>
            <a:ext cx="4271962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603" y="2025216"/>
            <a:ext cx="4271962" cy="423580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55F50695-07A8-7745-8ED2-FA2D7ACC1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A7627-6B44-6447-9F49-4DE1F8B2FA06}" type="datetime1">
              <a:rPr lang="en-US" altLang="en-US"/>
              <a:pPr>
                <a:defRPr/>
              </a:pPr>
              <a:t>1/3/2023</a:t>
            </a:fld>
            <a:endParaRPr lang="en-US" altLang="en-US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675FBDC9-F372-A149-B662-F0A155A02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7">
            <a:extLst>
              <a:ext uri="{FF2B5EF4-FFF2-40B4-BE49-F238E27FC236}">
                <a16:creationId xmlns:a16="http://schemas.microsoft.com/office/drawing/2014/main" id="{E7D58A7A-56F8-BE4A-B5E2-489BED10F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1E75C-9A02-5847-902D-2A47F953138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300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19C1037-69BF-CB45-A1E1-A351E496DCB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C97218F-5A30-C249-A8A5-2ECAB45AD0B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74ABED-3E16-E84E-9604-A4A8FA7BA7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044817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6A26B00A-232B-C747-8274-70D0BDF22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CD87C-C64A-1D4B-84A1-51A208D403AF}" type="datetime1">
              <a:rPr lang="en-US" altLang="en-US"/>
              <a:pPr>
                <a:defRPr/>
              </a:pPr>
              <a:t>1/3/2023</a:t>
            </a:fld>
            <a:endParaRPr lang="en-US" altLang="en-US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CD268113-5D9A-594C-9431-399E35F29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CDE35D5F-6F77-6B49-BB46-BD2165F55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E3623-C154-BA49-83B6-5140FD361BF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791026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05D5508C-5E14-0049-8573-70F136DE5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39FC7-43DD-1E41-8B59-A1EF3005D51D}" type="datetime1">
              <a:rPr lang="en-US" altLang="en-US"/>
              <a:pPr>
                <a:defRPr/>
              </a:pPr>
              <a:t>1/3/2023</a:t>
            </a:fld>
            <a:endParaRPr lang="en-US" altLang="en-US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3DCFB623-1965-B64E-BD0C-02369443D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DC04BD00-0E6F-9C47-B0ED-839AFCD51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43A6F-C7DA-5E44-B3AF-6733FED425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48262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CB3B5A3-5768-B647-ADBF-28B4A06E4CA1}"/>
              </a:ext>
            </a:extLst>
          </p:cNvPr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7">
            <a:extLst>
              <a:ext uri="{FF2B5EF4-FFF2-40B4-BE49-F238E27FC236}">
                <a16:creationId xmlns:a16="http://schemas.microsoft.com/office/drawing/2014/main" id="{CD840152-C64A-D144-AE7A-41E475DE6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1DD66A-510D-144F-B22B-751965B3F964}" type="datetime1">
              <a:rPr lang="en-US" altLang="en-US"/>
              <a:pPr>
                <a:defRPr/>
              </a:pPr>
              <a:t>1/3/2023</a:t>
            </a:fld>
            <a:endParaRPr lang="en-US" altLang="en-US"/>
          </a:p>
        </p:txBody>
      </p:sp>
      <p:sp>
        <p:nvSpPr>
          <p:cNvPr id="7" name="Footer Placeholder 9">
            <a:extLst>
              <a:ext uri="{FF2B5EF4-FFF2-40B4-BE49-F238E27FC236}">
                <a16:creationId xmlns:a16="http://schemas.microsoft.com/office/drawing/2014/main" id="{43E30E6A-3009-BE49-B194-680E32FDD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0">
            <a:extLst>
              <a:ext uri="{FF2B5EF4-FFF2-40B4-BE49-F238E27FC236}">
                <a16:creationId xmlns:a16="http://schemas.microsoft.com/office/drawing/2014/main" id="{3CD39DF1-55AC-0F4E-887C-960C4D163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9DE0D-8130-5A45-8A70-376CA98479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506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/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rmAutofit/>
          </a:bodyPr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6031951"/>
            <a:ext cx="6922008" cy="411184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539A4703-5BA2-EB46-948C-BD93A3564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33E997C-DFEB-304C-B432-A70CAFAB83FD}" type="datetime1">
              <a:rPr lang="en-US" altLang="en-US"/>
              <a:pPr>
                <a:defRPr/>
              </a:pPr>
              <a:t>1/3/2023</a:t>
            </a:fld>
            <a:endParaRPr lang="en-US" altLang="en-US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6EB2D700-1CA1-2144-822D-110241EC6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prstClr val="white">
                    <a:alpha val="75000"/>
                  </a:prst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EE6F440F-CEFA-514B-86B0-6C51F0818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F68D1CE-FC8E-194F-BA06-5C6B63C3776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43076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07201BC7-BED0-D843-93DB-22A8617BD6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920F0-FEB1-2541-A059-C3FC5BE0A1E7}" type="datetime1">
              <a:rPr lang="en-US" altLang="en-US"/>
              <a:pPr>
                <a:defRPr/>
              </a:pPr>
              <a:t>1/3/2023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C49B5DAE-E24D-F744-8BAC-3CD662463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90CCC806-E2E1-C24D-A9B1-8C59BEADB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49200-EF1F-A641-8E2C-0A41573C352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132473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45A432FC-B1FC-3743-A6E8-67271640A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BBAF8-A45C-F042-8FF1-CB0E04081067}" type="datetime1">
              <a:rPr lang="en-US" altLang="en-US"/>
              <a:pPr>
                <a:defRPr/>
              </a:pPr>
              <a:t>1/3/2023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1E44A229-6EF5-AB47-ADF0-812C9506B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5FDE0C0A-82C9-934C-AB08-5FC4E93A2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7CBC5-1D32-1A4F-8557-6B88EE5700A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060204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B8C0AEDB-AE72-1C4B-98C5-DD8A57B0F7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3D172127-04AB-F14E-8A77-E25FA91BEEEF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239F5AA2-2F81-DE4D-857B-D03D37DA78D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F099C6E-3884-6249-A62E-9F695C70B31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0B983E7-8083-6541-91E7-371C364A38E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7EE0FBDF-FEFA-9C4C-B8C1-AA83F67044B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DD28897F-2C7E-7F46-B69F-DE95DCD1C7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3521412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79652B2-5BA2-814B-9197-80813B25BC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72B4512-5C9F-F24B-ACE5-FEA941FA37B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264BD-5CF8-8847-9120-583B5D924A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3210076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C503F49-5E0A-6C4C-8707-2CDE1C016BB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D7EAE19-43CD-0149-9535-D4749EB0524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4427A-0234-FF4A-B617-45AD81C0316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9871914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C81874D-6987-554F-A2A7-E1C4E08879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6FDB72E-FF27-D348-8419-B96CBBA6934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12D68-2B8E-0F43-9524-393EB5278AD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667962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86B3CF1-52B7-1B4E-AE7A-0549C7D0B2A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8E095FFB-C259-2E43-9A62-A1D62518E03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D471CD-8D2F-4F45-9D79-5AC74AB2E2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7877878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EFF74D33-B557-2D4A-8CA7-6C068BEA77E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02B7CEDD-20B8-6243-B7DF-B621408F7A2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7057D-8804-B74F-813A-684A2729AF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6699946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6D416F44-F624-5048-899C-99A0F4C7AEA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24B80B40-48F5-3949-AFFD-6910D6AD593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67CE6-8CAF-1443-BB87-1F9BBECD8B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3781786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4F10A0E4-55E1-E344-A9A7-514DF6DE64A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5CA045D6-205E-8C4F-BF45-111FB3A7725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F0CEF-1A2E-4B4E-94B7-F9B11A1657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1885149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0245C159-7A18-D446-8CE9-9D889808189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53843B3-C745-6747-AEDF-DB017023B88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B418C-E36B-F240-8932-8FB0F5F595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0084090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F161BD4-BE84-8F4C-9366-F61686248C2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1811B5C-E6B4-E142-A3B6-D8C754CE31B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0E76B-E272-4B47-B40C-ABE8AA31BA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0905351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A125170-765C-1843-9206-97B56AC2920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C4D52BE-7BDA-3943-867D-4DCAC5A7CE1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7DE28-7A66-164E-95E7-450898FA5DE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1523695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C3415BA-4F86-7645-B96B-6D52B81FB16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95352D9-45D6-C143-B112-7757F6ECFD5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576C8-4CB5-EB47-A907-7F94696BF5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2874128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3AD25134-EA78-B244-BD5E-7B5D1163FC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C4557B9-6B1E-2F4D-B6C2-B2A1DA603A4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B4F4B93D-BF22-A149-BABA-90115B5D13E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0DF3E3D-46D9-DB43-8730-C0994CEC1A8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21A4F04-3E3C-1847-A6F0-DE424E4F54A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3AFBFE3F-2108-1444-A8AF-58789E512E9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6930F04B-11B6-5640-A1E4-882842C3BE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700212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4E2F54E-60B9-2F4F-89E6-30CBFA1ABAB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67796C9-FBA3-3942-A3B6-53B40D25BA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3CF7A15-8D90-1445-BE37-F18227DCF40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6483160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3FA9C44-8B01-8249-93D9-1383E87490C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CEF2B4A-BAB8-3D4F-9B4C-D6A6221B395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DB02DC1-0A42-4A43-BE99-F4D1DC9EAA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793429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F7DD1FF-752F-CF4C-8945-3B4238296D0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7513F226-2EB8-7844-A867-B8F2BD7B39A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C317A-7115-1447-A3EA-179600B564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8406497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627C71B-EDC2-1445-BBA8-64078224918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B958A16-5E9C-B445-AF57-EF5CDEBF3E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AB06FE8-1E6A-3342-8236-C414132BF53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8696261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02AFDBD5-081C-2C49-9625-F770FCBA5E4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15294AE6-4DF2-EC4B-9344-697D8BAF10C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1B1B105-BE8E-8842-8E6D-0757A98AA25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5814230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AC96CBF-A6DE-D046-A601-59A502E0642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3FDE946E-95D0-5A4C-B651-F48795EF13D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4D70267-3EB3-DF44-AB1B-3C13678813A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9322701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FE562540-E7C4-BB43-B566-144491F47A4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F05215AC-8F39-1E47-9F14-BF461372771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E15B707F-67A4-DA42-816E-5DF13A099CC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1278699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BDF044A-9556-3740-9960-C2B708761B6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D75F002-2226-814E-A0B5-493B26014BE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29815857-AD7B-954C-A805-6C77805197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2353617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B8C2278-83B5-F34A-A426-482F7D9975E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53745FE-DDF7-2949-AE24-A78FFF7D0B3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5385B63-ABF2-1946-97AC-B4A44E920B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7262565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5C9978C-3A26-2240-85BB-98C2D44E24D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D6271E4-1979-1F4C-9E16-9D4FA0DB173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4871C2D-B2AE-A446-B995-D8BF8ACD8C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4596388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CACDB55-BD39-6349-B6F6-E9BA947B984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A13895-9246-964F-A123-DC4E8E000A6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1131645-0551-0E43-AA4A-B37F3BEF45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0264244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BB22F3D8-372A-7E4F-BAF0-2B62E16D72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2538D10A-B20C-1F4A-A69F-0F0B507B6CBC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323C0A52-D6B6-4A4D-BD73-5955293DBD0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203D96CF-D2B5-284A-8A3B-88E2B14F16C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CE92EBB-E8F1-BB42-9972-9FC2F1E39DD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D815D7EE-6875-8949-837F-2AE3A4F79FD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800691C5-9FA5-3F46-90A7-ED5D0D102BB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2763628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0D4116A-1656-924F-8339-968CDC00B50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92E4BB7-CF8F-934D-88CB-2C51D02F649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E33320-76E4-0249-8CA9-3902D97168F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01908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A978A423-3D9F-894F-B5AD-E1A2D46BB97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7848F5F-7FA1-4047-92D1-DE982BEA3E2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479A0-53FE-6846-9177-9D957D5DB55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1124980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D009077-10AD-0947-8806-7D3C25918E6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A347429-32EA-F843-AE5C-FC1A699EBC2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AB052-3664-BF4F-993F-29369860E1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3723010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4642810-0270-CB48-A1CA-24DCF4455E9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31DA97B-4E00-DC4F-B7DB-18E15C4344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6EB4A5-7404-294B-999D-175F606D6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5956067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4BD8FCD-1BEB-6A42-B8B1-C39ED5BE279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91A21973-5A9E-154E-A49A-033DD08EB7E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A13A1E-7D24-2943-AA19-843CF9E699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589785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DB659D62-F008-694B-A107-310AB43E4C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866F093A-DC6C-3444-8F25-CDFB50F79ED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D812E9-CA0A-8244-A046-0571FC5453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2224249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F96B94DE-149A-A84D-858F-4D5B428FA7A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24B1C692-591D-3346-8E1A-A19CC1BBF0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001C4-BF5C-F640-BD99-70162C2025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4865588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690CA2F-7EF4-4D4B-B05E-9CD06D97C0C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EF9E563-85B6-884B-A069-BAB01B87B7D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3D0717-7499-9E44-845B-E851FCB169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1896401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562426B-A5A0-F944-991E-0F589442A93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EBECD59-3F6D-0145-A9B5-5EE2DF859F8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E9139E-1132-E74D-AAEB-A81F8150B1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2245188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B00FC4D-28B2-774A-BDF5-CB3A5D1E70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BDB0E60-2A7B-1B44-BB6D-97BF3A139C9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5C9412-F662-064D-BEDC-D33A60B08A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1760168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0E3EA30-DFF3-9C4B-9691-5C9AAB88EB4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B2EE262-3A13-4443-80B8-614C7A4B25F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970A1F-36EE-AC4A-B790-1CFE7EECDE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5264658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A476F68-C964-6F4C-B323-CADD64DDE3D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4A41114-0EC5-4244-A8AE-388F27C4901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11C9BF-9555-1749-A87B-CA7C52D013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375484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5FE7A5D5-3B98-3B4A-91BA-CD8ED2A5A91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6EFE7942-9EC5-AF40-968B-2407967B19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9CDE0-5DCD-7B46-AA26-4594E19FFC9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536520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3207847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2136295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7259404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2378915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3631975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7343161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1799603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0208442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3668476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632120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36AB2A2-A4A5-5347-AAE3-FADA1FF8F55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6606DB9-E3E9-1843-B9B4-2362ED0179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B7584-59C6-714F-BE89-0E36189F28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2012300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180403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2334251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2404959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1348404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6358040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6274157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4173438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7797085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1697845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820172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F4482DE-19EA-F743-8B0C-AF1B284B229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03AB263-31E2-B64E-A81F-2C5639871A7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325E77-4C52-7848-99F4-1877F0C588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9223231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3910160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5655577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731018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865251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905521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948639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126672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078194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448424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20196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0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9.xml"/><Relationship Id="rId12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4.xml"/><Relationship Id="rId1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8.xml"/><Relationship Id="rId11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07.xml"/><Relationship Id="rId10" Type="http://schemas.openxmlformats.org/officeDocument/2006/relationships/slideLayout" Target="../slideLayouts/slideLayout112.xml"/><Relationship Id="rId4" Type="http://schemas.openxmlformats.org/officeDocument/2006/relationships/slideLayout" Target="../slideLayouts/slideLayout106.xml"/><Relationship Id="rId9" Type="http://schemas.openxmlformats.org/officeDocument/2006/relationships/slideLayout" Target="../slideLayouts/slideLayout111.xml"/><Relationship Id="rId14" Type="http://schemas.openxmlformats.org/officeDocument/2006/relationships/image" Target="../media/image1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2.xml"/><Relationship Id="rId3" Type="http://schemas.openxmlformats.org/officeDocument/2006/relationships/slideLayout" Target="../slideLayouts/slideLayout117.xml"/><Relationship Id="rId7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6.xml"/><Relationship Id="rId1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20.xml"/><Relationship Id="rId11" Type="http://schemas.openxmlformats.org/officeDocument/2006/relationships/slideLayout" Target="../slideLayouts/slideLayout125.xml"/><Relationship Id="rId5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23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theme" Target="../theme/theme1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9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96.xml"/><Relationship Id="rId10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95.xml"/><Relationship Id="rId9" Type="http://schemas.openxmlformats.org/officeDocument/2006/relationships/slideLayout" Target="../slideLayouts/slideLayout10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>
            <a:extLst>
              <a:ext uri="{FF2B5EF4-FFF2-40B4-BE49-F238E27FC236}">
                <a16:creationId xmlns:a16="http://schemas.microsoft.com/office/drawing/2014/main" id="{92C6B81F-42E3-BA45-9AF8-76399543A61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339" name="Rectangle 1027">
            <a:extLst>
              <a:ext uri="{FF2B5EF4-FFF2-40B4-BE49-F238E27FC236}">
                <a16:creationId xmlns:a16="http://schemas.microsoft.com/office/drawing/2014/main" id="{493C66BC-7CB9-274E-A6C9-B92762DA9C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A501E58F-3A9C-DD48-B289-923861D1A91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71BD1387-A05D-394B-B8F4-FF02837F724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8D774979-90F4-4840-9857-53A7B1F74FA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4342" name="Line 1032">
            <a:extLst>
              <a:ext uri="{FF2B5EF4-FFF2-40B4-BE49-F238E27FC236}">
                <a16:creationId xmlns:a16="http://schemas.microsoft.com/office/drawing/2014/main" id="{6F68501F-FFFE-D945-94C6-E836699281FA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3" name="Line 1033">
            <a:extLst>
              <a:ext uri="{FF2B5EF4-FFF2-40B4-BE49-F238E27FC236}">
                <a16:creationId xmlns:a16="http://schemas.microsoft.com/office/drawing/2014/main" id="{22DE2E1B-F139-C24D-B148-F753FB6E468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4344" name="Picture 7" descr="safari.png">
            <a:extLst>
              <a:ext uri="{FF2B5EF4-FFF2-40B4-BE49-F238E27FC236}">
                <a16:creationId xmlns:a16="http://schemas.microsoft.com/office/drawing/2014/main" id="{BC64FB04-0B55-5F44-8D26-EFDD28FAA228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2" r:id="rId1"/>
    <p:sldLayoutId id="2147485224" r:id="rId2"/>
    <p:sldLayoutId id="2147485225" r:id="rId3"/>
    <p:sldLayoutId id="2147485226" r:id="rId4"/>
    <p:sldLayoutId id="2147485227" r:id="rId5"/>
    <p:sldLayoutId id="2147485228" r:id="rId6"/>
    <p:sldLayoutId id="2147485229" r:id="rId7"/>
    <p:sldLayoutId id="2147485230" r:id="rId8"/>
    <p:sldLayoutId id="2147485231" r:id="rId9"/>
    <p:sldLayoutId id="2147485232" r:id="rId10"/>
    <p:sldLayoutId id="2147485233" r:id="rId11"/>
    <p:sldLayoutId id="2147485234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5C1105-7C02-0A4A-BBB4-558A73CD3ACF}" type="slidenum">
              <a:rPr lang="en-US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030" name="Line 1032"/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31" name="Line 1033"/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032" name="Picture 7" descr="safari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4398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94" r:id="rId1"/>
    <p:sldLayoutId id="2147485595" r:id="rId2"/>
    <p:sldLayoutId id="2147485596" r:id="rId3"/>
    <p:sldLayoutId id="2147485597" r:id="rId4"/>
    <p:sldLayoutId id="2147485598" r:id="rId5"/>
    <p:sldLayoutId id="2147485599" r:id="rId6"/>
    <p:sldLayoutId id="2147485600" r:id="rId7"/>
    <p:sldLayoutId id="2147485601" r:id="rId8"/>
    <p:sldLayoutId id="2147485602" r:id="rId9"/>
    <p:sldLayoutId id="2147485603" r:id="rId10"/>
    <p:sldLayoutId id="2147485604" r:id="rId11"/>
    <p:sldLayoutId id="2147485605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458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20" r:id="rId1"/>
    <p:sldLayoutId id="2147485621" r:id="rId2"/>
    <p:sldLayoutId id="2147485622" r:id="rId3"/>
    <p:sldLayoutId id="2147485623" r:id="rId4"/>
    <p:sldLayoutId id="2147485624" r:id="rId5"/>
    <p:sldLayoutId id="2147485625" r:id="rId6"/>
    <p:sldLayoutId id="2147485626" r:id="rId7"/>
    <p:sldLayoutId id="2147485627" r:id="rId8"/>
    <p:sldLayoutId id="2147485628" r:id="rId9"/>
    <p:sldLayoutId id="2147485629" r:id="rId10"/>
    <p:sldLayoutId id="2147485630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9703" y="995823"/>
            <a:ext cx="8844594" cy="5360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3130" y="643727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05127-30DF-5542-B50D-7B48EEB4325D}" type="datetime1">
              <a:rPr lang="de-CH" smtClean="0"/>
              <a:t>03.01.2023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43727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51562" y="6437271"/>
            <a:ext cx="20493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8E1B8-46DA-764A-A70B-26D693849073}" type="slidenum">
              <a:rPr lang="en-CH" smtClean="0"/>
              <a:t>‹#›</a:t>
            </a:fld>
            <a:endParaRPr lang="en-CH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100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195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32" r:id="rId1"/>
    <p:sldLayoutId id="2147485633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bg1"/>
          </a:solidFill>
          <a:latin typeface="Cambria" panose="02040503050406030204" pitchFamily="18" charset="0"/>
          <a:ea typeface="APPLE LIGOTHIC MEDIUM" pitchFamily="2" charset="-12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026">
            <a:extLst>
              <a:ext uri="{FF2B5EF4-FFF2-40B4-BE49-F238E27FC236}">
                <a16:creationId xmlns:a16="http://schemas.microsoft.com/office/drawing/2014/main" id="{0A0E6827-15C8-D447-A4FE-6DDF088FB8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7651" name="Rectangle 1027">
            <a:extLst>
              <a:ext uri="{FF2B5EF4-FFF2-40B4-BE49-F238E27FC236}">
                <a16:creationId xmlns:a16="http://schemas.microsoft.com/office/drawing/2014/main" id="{F4E6558B-D79E-0043-98F6-220664313A0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DE46EEF-442F-5D41-8A5E-30A426FA3E1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D8ED9886-DC67-CA49-8DA9-4C7214252D8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40979D66-0FA0-8E40-92EB-4AE393C5BE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7654" name="Line 1032">
            <a:extLst>
              <a:ext uri="{FF2B5EF4-FFF2-40B4-BE49-F238E27FC236}">
                <a16:creationId xmlns:a16="http://schemas.microsoft.com/office/drawing/2014/main" id="{73CEE983-44B3-8348-BF71-4537AAB420E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55" name="Line 1033">
            <a:extLst>
              <a:ext uri="{FF2B5EF4-FFF2-40B4-BE49-F238E27FC236}">
                <a16:creationId xmlns:a16="http://schemas.microsoft.com/office/drawing/2014/main" id="{A12130F7-CF5E-0143-A9C0-6A7DC811CC02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7656" name="Picture 7" descr="safari.png">
            <a:extLst>
              <a:ext uri="{FF2B5EF4-FFF2-40B4-BE49-F238E27FC236}">
                <a16:creationId xmlns:a16="http://schemas.microsoft.com/office/drawing/2014/main" id="{7D612E43-C5EE-5048-9650-6137A6E4146C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3" r:id="rId1"/>
    <p:sldLayoutId id="2147485304" r:id="rId2"/>
    <p:sldLayoutId id="2147485305" r:id="rId3"/>
    <p:sldLayoutId id="2147485306" r:id="rId4"/>
    <p:sldLayoutId id="2147485307" r:id="rId5"/>
    <p:sldLayoutId id="2147485308" r:id="rId6"/>
    <p:sldLayoutId id="2147485309" r:id="rId7"/>
    <p:sldLayoutId id="2147485310" r:id="rId8"/>
    <p:sldLayoutId id="2147485311" r:id="rId9"/>
    <p:sldLayoutId id="2147485312" r:id="rId10"/>
    <p:sldLayoutId id="2147485313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936FF5B-B817-3248-B1BE-89B242E8F7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9939" name="Text Placeholder 2">
            <a:extLst>
              <a:ext uri="{FF2B5EF4-FFF2-40B4-BE49-F238E27FC236}">
                <a16:creationId xmlns:a16="http://schemas.microsoft.com/office/drawing/2014/main" id="{530DFD7F-D03B-304F-B9A4-66B484C0572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23825" y="1250950"/>
            <a:ext cx="8897938" cy="522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038DA1-3AC9-7848-8F3D-625425CFCA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3825" y="6543675"/>
            <a:ext cx="1820863" cy="2286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solidFill>
                  <a:srgbClr val="000000"/>
                </a:solidFill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035F1374-CFE1-074A-AFD7-2680A2544200}" type="datetime1">
              <a:rPr lang="en-US" altLang="en-US"/>
              <a:pPr>
                <a:defRPr/>
              </a:pPr>
              <a:t>1/3/2023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6E0C30-0DC0-8140-9A88-68520FBA32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49525" y="6543675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50" cap="all" baseline="0">
                <a:solidFill>
                  <a:prstClr val="black">
                    <a:alpha val="75000"/>
                  </a:prstClr>
                </a:solidFill>
                <a:latin typeface="Calibri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89A7BE4-AC87-1643-A287-B8425B91E4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24675" y="6456363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94547778-4309-4A4E-AFF8-827346471F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14" r:id="rId1"/>
    <p:sldLayoutId id="2147485315" r:id="rId2"/>
    <p:sldLayoutId id="2147485316" r:id="rId3"/>
    <p:sldLayoutId id="2147485317" r:id="rId4"/>
    <p:sldLayoutId id="2147485318" r:id="rId5"/>
    <p:sldLayoutId id="2147485319" r:id="rId6"/>
    <p:sldLayoutId id="2147485320" r:id="rId7"/>
    <p:sldLayoutId id="2147485321" r:id="rId8"/>
    <p:sldLayoutId id="2147485322" r:id="rId9"/>
    <p:sldLayoutId id="2147485323" r:id="rId10"/>
    <p:sldLayoutId id="2147485324" r:id="rId11"/>
    <p:sldLayoutId id="2147485325" r:id="rId12"/>
  </p:sldLayoutIdLst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kern="1200" spc="-120">
          <a:solidFill>
            <a:schemeClr val="bg1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9pPr>
    </p:titleStyle>
    <p:bodyStyle>
      <a:lvl1pPr marL="182563" indent="-182563" algn="l" rtl="0" eaLnBrk="0" fontAlgn="base" hangingPunct="0">
        <a:lnSpc>
          <a:spcPct val="85000"/>
        </a:lnSpc>
        <a:spcBef>
          <a:spcPts val="1300"/>
        </a:spcBef>
        <a:spcAft>
          <a:spcPct val="0"/>
        </a:spcAft>
        <a:buFont typeface="Arial" panose="020B0604020202020204" pitchFamily="34" charset="0"/>
        <a:buChar char="•"/>
        <a:defRPr sz="2800" i="1" kern="1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365125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Calibri" panose="020F0502020204030204" pitchFamily="34" charset="0"/>
        <a:buChar char="‐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547688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sz="2000" i="1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73025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91440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026">
            <a:extLst>
              <a:ext uri="{FF2B5EF4-FFF2-40B4-BE49-F238E27FC236}">
                <a16:creationId xmlns:a16="http://schemas.microsoft.com/office/drawing/2014/main" id="{50B0808F-49E2-AB42-ACBA-4E35ED922A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3251" name="Rectangle 1027">
            <a:extLst>
              <a:ext uri="{FF2B5EF4-FFF2-40B4-BE49-F238E27FC236}">
                <a16:creationId xmlns:a16="http://schemas.microsoft.com/office/drawing/2014/main" id="{562AC510-B8DF-A441-B35B-899DA7A961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CC8208DC-5F6B-E449-AF5F-DA8F53B610F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32CFAF1D-3E13-B549-BCE4-645402069D9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CF8A26E8-21FA-874A-BBD9-7AB3F548D17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3254" name="Line 1032">
            <a:extLst>
              <a:ext uri="{FF2B5EF4-FFF2-40B4-BE49-F238E27FC236}">
                <a16:creationId xmlns:a16="http://schemas.microsoft.com/office/drawing/2014/main" id="{79714397-DDB8-1D40-B2A0-37E6CD834448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55" name="Line 1033">
            <a:extLst>
              <a:ext uri="{FF2B5EF4-FFF2-40B4-BE49-F238E27FC236}">
                <a16:creationId xmlns:a16="http://schemas.microsoft.com/office/drawing/2014/main" id="{17505EFF-7EB4-CD41-8710-71671FCD9C5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3256" name="Picture 7" descr="safari.png">
            <a:extLst>
              <a:ext uri="{FF2B5EF4-FFF2-40B4-BE49-F238E27FC236}">
                <a16:creationId xmlns:a16="http://schemas.microsoft.com/office/drawing/2014/main" id="{4B855D20-735A-E147-9633-5EF53191A250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26" r:id="rId1"/>
    <p:sldLayoutId id="2147485327" r:id="rId2"/>
    <p:sldLayoutId id="2147485328" r:id="rId3"/>
    <p:sldLayoutId id="2147485329" r:id="rId4"/>
    <p:sldLayoutId id="2147485330" r:id="rId5"/>
    <p:sldLayoutId id="2147485331" r:id="rId6"/>
    <p:sldLayoutId id="2147485332" r:id="rId7"/>
    <p:sldLayoutId id="2147485333" r:id="rId8"/>
    <p:sldLayoutId id="2147485334" r:id="rId9"/>
    <p:sldLayoutId id="2147485335" r:id="rId10"/>
    <p:sldLayoutId id="2147485336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1026">
            <a:extLst>
              <a:ext uri="{FF2B5EF4-FFF2-40B4-BE49-F238E27FC236}">
                <a16:creationId xmlns:a16="http://schemas.microsoft.com/office/drawing/2014/main" id="{AAAA2B8E-1380-824A-B8DB-CB75F19400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8851" name="Rectangle 1027">
            <a:extLst>
              <a:ext uri="{FF2B5EF4-FFF2-40B4-BE49-F238E27FC236}">
                <a16:creationId xmlns:a16="http://schemas.microsoft.com/office/drawing/2014/main" id="{E388CACB-9070-D241-AEB3-F5601B96844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3334574-36A6-D841-9BF1-505C85F84C3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B81B7CC0-EA57-B64A-A380-FEE9D4D6634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42786A5A-CF13-CB4F-9A96-305D1DC0C7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8854" name="Line 1032">
            <a:extLst>
              <a:ext uri="{FF2B5EF4-FFF2-40B4-BE49-F238E27FC236}">
                <a16:creationId xmlns:a16="http://schemas.microsoft.com/office/drawing/2014/main" id="{B3D8C9C5-A709-DE4A-A600-A884A00AD5EA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855" name="Line 1033">
            <a:extLst>
              <a:ext uri="{FF2B5EF4-FFF2-40B4-BE49-F238E27FC236}">
                <a16:creationId xmlns:a16="http://schemas.microsoft.com/office/drawing/2014/main" id="{4CF90C62-F606-754B-AB94-6F167773B0B1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38" r:id="rId1"/>
    <p:sldLayoutId id="2147485339" r:id="rId2"/>
    <p:sldLayoutId id="2147485340" r:id="rId3"/>
    <p:sldLayoutId id="2147485341" r:id="rId4"/>
    <p:sldLayoutId id="2147485342" r:id="rId5"/>
    <p:sldLayoutId id="2147485343" r:id="rId6"/>
    <p:sldLayoutId id="2147485344" r:id="rId7"/>
    <p:sldLayoutId id="2147485345" r:id="rId8"/>
    <p:sldLayoutId id="2147485346" r:id="rId9"/>
    <p:sldLayoutId id="2147485347" r:id="rId10"/>
    <p:sldLayoutId id="2147485348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666" name="Rectangle 1026">
            <a:extLst>
              <a:ext uri="{FF2B5EF4-FFF2-40B4-BE49-F238E27FC236}">
                <a16:creationId xmlns:a16="http://schemas.microsoft.com/office/drawing/2014/main" id="{767842EF-2E87-9649-8E4C-4EF07515E6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625667" name="Rectangle 1027">
            <a:extLst>
              <a:ext uri="{FF2B5EF4-FFF2-40B4-BE49-F238E27FC236}">
                <a16:creationId xmlns:a16="http://schemas.microsoft.com/office/drawing/2014/main" id="{7F46E882-405C-294F-A176-5EB4B6E5E8E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3955FDDD-00C5-1D4C-912E-1BDB0E3BD33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2C1267A1-BE40-C34F-A587-D92B7D4A5D5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>
              <a:defRPr/>
            </a:pPr>
            <a:fld id="{B1C60925-3F6D-0244-A63C-8428EA4EFD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25670" name="Line 1032">
            <a:extLst>
              <a:ext uri="{FF2B5EF4-FFF2-40B4-BE49-F238E27FC236}">
                <a16:creationId xmlns:a16="http://schemas.microsoft.com/office/drawing/2014/main" id="{BEFE2080-76AE-4B40-AEAD-392FD767B104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5671" name="Line 1033">
            <a:extLst>
              <a:ext uri="{FF2B5EF4-FFF2-40B4-BE49-F238E27FC236}">
                <a16:creationId xmlns:a16="http://schemas.microsoft.com/office/drawing/2014/main" id="{23A53299-EA82-2047-A09E-6BA50065689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28" r:id="rId1"/>
    <p:sldLayoutId id="2147485257" r:id="rId2"/>
    <p:sldLayoutId id="2147485258" r:id="rId3"/>
    <p:sldLayoutId id="2147485259" r:id="rId4"/>
    <p:sldLayoutId id="2147485260" r:id="rId5"/>
    <p:sldLayoutId id="2147485261" r:id="rId6"/>
    <p:sldLayoutId id="2147485262" r:id="rId7"/>
    <p:sldLayoutId id="2147485263" r:id="rId8"/>
    <p:sldLayoutId id="2147485264" r:id="rId9"/>
    <p:sldLayoutId id="2147485265" r:id="rId10"/>
    <p:sldLayoutId id="2147485266" r:id="rId11"/>
    <p:sldLayoutId id="2147485267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75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908720"/>
            <a:ext cx="8610600" cy="5339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248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132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95" r:id="rId1"/>
    <p:sldLayoutId id="2147485496" r:id="rId2"/>
    <p:sldLayoutId id="2147485497" r:id="rId3"/>
    <p:sldLayoutId id="2147485498" r:id="rId4"/>
    <p:sldLayoutId id="2147485499" r:id="rId5"/>
    <p:sldLayoutId id="2147485500" r:id="rId6"/>
    <p:sldLayoutId id="2147485501" r:id="rId7"/>
    <p:sldLayoutId id="2147485502" r:id="rId8"/>
    <p:sldLayoutId id="2147485503" r:id="rId9"/>
    <p:sldLayoutId id="2147485504" r:id="rId10"/>
    <p:sldLayoutId id="2147485505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069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07" r:id="rId1"/>
    <p:sldLayoutId id="2147485508" r:id="rId2"/>
    <p:sldLayoutId id="2147485509" r:id="rId3"/>
    <p:sldLayoutId id="2147485510" r:id="rId4"/>
    <p:sldLayoutId id="2147485511" r:id="rId5"/>
    <p:sldLayoutId id="2147485512" r:id="rId6"/>
    <p:sldLayoutId id="2147485513" r:id="rId7"/>
    <p:sldLayoutId id="2147485514" r:id="rId8"/>
    <p:sldLayoutId id="2147485515" r:id="rId9"/>
    <p:sldLayoutId id="2147485516" r:id="rId10"/>
    <p:sldLayoutId id="214748551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914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32" r:id="rId1"/>
    <p:sldLayoutId id="2147485533" r:id="rId2"/>
    <p:sldLayoutId id="2147485534" r:id="rId3"/>
    <p:sldLayoutId id="2147485535" r:id="rId4"/>
    <p:sldLayoutId id="2147485536" r:id="rId5"/>
    <p:sldLayoutId id="2147485537" r:id="rId6"/>
    <p:sldLayoutId id="2147485538" r:id="rId7"/>
    <p:sldLayoutId id="2147485539" r:id="rId8"/>
    <p:sldLayoutId id="2147485540" r:id="rId9"/>
    <p:sldLayoutId id="2147485541" r:id="rId10"/>
    <p:sldLayoutId id="2147485542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7.xml"/><Relationship Id="rId5" Type="http://schemas.openxmlformats.org/officeDocument/2006/relationships/image" Target="../media/image8.jp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7.xml"/><Relationship Id="rId4" Type="http://schemas.openxmlformats.org/officeDocument/2006/relationships/image" Target="../media/image3.tif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7.xml"/><Relationship Id="rId5" Type="http://schemas.openxmlformats.org/officeDocument/2006/relationships/image" Target="../media/image8.jpg"/><Relationship Id="rId4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7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7.xml"/><Relationship Id="rId4" Type="http://schemas.openxmlformats.org/officeDocument/2006/relationships/image" Target="../media/image11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7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22" name="Rectangle 5">
            <a:extLst>
              <a:ext uri="{FF2B5EF4-FFF2-40B4-BE49-F238E27FC236}">
                <a16:creationId xmlns:a16="http://schemas.microsoft.com/office/drawing/2014/main" id="{38DFFC52-436B-2049-BC66-9FF2A94A493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4038600"/>
            <a:ext cx="7848600" cy="2286000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Dr. Jisung Park</a:t>
            </a:r>
          </a:p>
          <a:p>
            <a:pPr marL="0" indent="0" algn="ctr" eaLnBrk="1" hangingPunct="1">
              <a:buNone/>
            </a:pP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marL="0" indent="0" algn="ctr" eaLnBrk="1" hangingPunct="1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Fall 2022</a:t>
            </a:r>
          </a:p>
          <a:p>
            <a:pPr marL="0" indent="0" algn="ctr" eaLnBrk="1" hangingPunct="1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 04 January 2023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B45B1E4-4A3E-4B44-B90F-77CA8B5BE6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1000" y="1143000"/>
            <a:ext cx="8458200" cy="22098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P&amp;S Modern SSDs</a:t>
            </a:r>
            <a:br>
              <a:rPr lang="en-US" b="1" dirty="0">
                <a:solidFill>
                  <a:srgbClr val="C00000"/>
                </a:solidFill>
              </a:rPr>
            </a:br>
            <a:br>
              <a:rPr lang="en-US" sz="1600" b="1" dirty="0">
                <a:solidFill>
                  <a:srgbClr val="C00000"/>
                </a:solidFill>
              </a:rPr>
            </a:br>
            <a:r>
              <a:rPr lang="en-US" sz="4000" dirty="0"/>
              <a:t>Cutting-Edge Research in SSDs</a:t>
            </a:r>
            <a:endParaRPr lang="en-US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F53CF4-FEF6-F745-949F-E29F2ADC4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Existing Solutions </a:t>
            </a:r>
            <a:endParaRPr lang="en-CH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A47654-6064-0C48-B770-C54BF52E5C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/>
              <a:t>Scrubbing </a:t>
            </a:r>
            <a:r>
              <a:rPr lang="en-US" sz="1800" dirty="0">
                <a:solidFill>
                  <a:prstClr val="white">
                    <a:lumMod val="50000"/>
                  </a:prstClr>
                </a:solidFill>
              </a:rPr>
              <a:t>[Wei+, FAST’11]</a:t>
            </a:r>
            <a:r>
              <a:rPr lang="en-CH" sz="1800" dirty="0">
                <a:solidFill>
                  <a:prstClr val="white">
                    <a:lumMod val="50000"/>
                  </a:prstClr>
                </a:solidFill>
              </a:rPr>
              <a:t> </a:t>
            </a:r>
          </a:p>
          <a:p>
            <a:pPr lvl="1"/>
            <a:r>
              <a:rPr lang="en-US" b="0" dirty="0">
                <a:solidFill>
                  <a:srgbClr val="E47103"/>
                </a:solidFill>
              </a:rPr>
              <a:t>Reprograms</a:t>
            </a:r>
            <a:r>
              <a:rPr lang="en-US" b="0" dirty="0"/>
              <a:t> all the flash cells storing an invalid page</a:t>
            </a:r>
          </a:p>
        </p:txBody>
      </p:sp>
      <p:sp>
        <p:nvSpPr>
          <p:cNvPr id="44" name="Slide Number Placeholder 4">
            <a:extLst>
              <a:ext uri="{FF2B5EF4-FFF2-40B4-BE49-F238E27FC236}">
                <a16:creationId xmlns:a16="http://schemas.microsoft.com/office/drawing/2014/main" id="{5C8A2621-9D56-00C6-9D1C-29A8DF989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smtClean="0"/>
              <a:t>10</a:t>
            </a:fld>
            <a:endParaRPr lang="en-CH" dirty="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3235618-7806-A836-7AB6-3905325D0481}"/>
              </a:ext>
            </a:extLst>
          </p:cNvPr>
          <p:cNvGrpSpPr/>
          <p:nvPr/>
        </p:nvGrpSpPr>
        <p:grpSpPr>
          <a:xfrm>
            <a:off x="1822940" y="2703996"/>
            <a:ext cx="1512168" cy="2160240"/>
            <a:chOff x="1603245" y="2449846"/>
            <a:chExt cx="1512168" cy="2160240"/>
          </a:xfrm>
        </p:grpSpPr>
        <p:sp>
          <p:nvSpPr>
            <p:cNvPr id="46" name="직사각형 32">
              <a:extLst>
                <a:ext uri="{FF2B5EF4-FFF2-40B4-BE49-F238E27FC236}">
                  <a16:creationId xmlns:a16="http://schemas.microsoft.com/office/drawing/2014/main" id="{B36C355C-A597-7F0D-F0BC-DF62F96EEF34}"/>
                </a:ext>
              </a:extLst>
            </p:cNvPr>
            <p:cNvSpPr/>
            <p:nvPr/>
          </p:nvSpPr>
          <p:spPr>
            <a:xfrm>
              <a:off x="1603245" y="3097918"/>
              <a:ext cx="1512168" cy="21602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47" name="직사각형 33">
              <a:extLst>
                <a:ext uri="{FF2B5EF4-FFF2-40B4-BE49-F238E27FC236}">
                  <a16:creationId xmlns:a16="http://schemas.microsoft.com/office/drawing/2014/main" id="{0C8545B5-DE81-DEF2-859A-B55D36F2D32B}"/>
                </a:ext>
              </a:extLst>
            </p:cNvPr>
            <p:cNvSpPr/>
            <p:nvPr/>
          </p:nvSpPr>
          <p:spPr>
            <a:xfrm>
              <a:off x="1603245" y="3313942"/>
              <a:ext cx="1512168" cy="21602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48" name="직사각형 34">
              <a:extLst>
                <a:ext uri="{FF2B5EF4-FFF2-40B4-BE49-F238E27FC236}">
                  <a16:creationId xmlns:a16="http://schemas.microsoft.com/office/drawing/2014/main" id="{B8334198-50B2-9425-F7A2-396CF5C14074}"/>
                </a:ext>
              </a:extLst>
            </p:cNvPr>
            <p:cNvSpPr/>
            <p:nvPr/>
          </p:nvSpPr>
          <p:spPr>
            <a:xfrm>
              <a:off x="1603245" y="3529966"/>
              <a:ext cx="1512168" cy="21602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49" name="직사각형 35">
              <a:extLst>
                <a:ext uri="{FF2B5EF4-FFF2-40B4-BE49-F238E27FC236}">
                  <a16:creationId xmlns:a16="http://schemas.microsoft.com/office/drawing/2014/main" id="{973F9ACD-60B0-295C-3201-33019A11C4A4}"/>
                </a:ext>
              </a:extLst>
            </p:cNvPr>
            <p:cNvSpPr/>
            <p:nvPr/>
          </p:nvSpPr>
          <p:spPr>
            <a:xfrm>
              <a:off x="1603245" y="3745990"/>
              <a:ext cx="1512168" cy="216024"/>
            </a:xfrm>
            <a:prstGeom prst="rect">
              <a:avLst/>
            </a:prstGeom>
            <a:solidFill>
              <a:srgbClr val="AAC59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vert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>
                <a:defRPr/>
              </a:pPr>
              <a:r>
                <a:rPr lang="en-US" altLang="ko-KR" sz="1400" b="1" kern="0" dirty="0">
                  <a:latin typeface="Calibri Light" panose="020F0302020204030204"/>
                </a:rPr>
                <a:t>⋯</a:t>
              </a: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50" name="직사각형 32">
              <a:extLst>
                <a:ext uri="{FF2B5EF4-FFF2-40B4-BE49-F238E27FC236}">
                  <a16:creationId xmlns:a16="http://schemas.microsoft.com/office/drawing/2014/main" id="{69001404-CD1B-192C-AF99-B6167FE71DD3}"/>
                </a:ext>
              </a:extLst>
            </p:cNvPr>
            <p:cNvSpPr/>
            <p:nvPr/>
          </p:nvSpPr>
          <p:spPr>
            <a:xfrm>
              <a:off x="1603245" y="2449846"/>
              <a:ext cx="1512168" cy="21602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51" name="직사각형 33">
              <a:extLst>
                <a:ext uri="{FF2B5EF4-FFF2-40B4-BE49-F238E27FC236}">
                  <a16:creationId xmlns:a16="http://schemas.microsoft.com/office/drawing/2014/main" id="{5B395648-02FA-1083-46CF-8339607DF4AB}"/>
                </a:ext>
              </a:extLst>
            </p:cNvPr>
            <p:cNvSpPr/>
            <p:nvPr/>
          </p:nvSpPr>
          <p:spPr>
            <a:xfrm>
              <a:off x="1603245" y="2665870"/>
              <a:ext cx="1512168" cy="21602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52" name="직사각형 34">
              <a:extLst>
                <a:ext uri="{FF2B5EF4-FFF2-40B4-BE49-F238E27FC236}">
                  <a16:creationId xmlns:a16="http://schemas.microsoft.com/office/drawing/2014/main" id="{1BACB148-59EA-347A-294B-A8C5489F5AC1}"/>
                </a:ext>
              </a:extLst>
            </p:cNvPr>
            <p:cNvSpPr/>
            <p:nvPr/>
          </p:nvSpPr>
          <p:spPr>
            <a:xfrm>
              <a:off x="1603245" y="2881894"/>
              <a:ext cx="1512168" cy="21602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53" name="직사각형 33">
              <a:extLst>
                <a:ext uri="{FF2B5EF4-FFF2-40B4-BE49-F238E27FC236}">
                  <a16:creationId xmlns:a16="http://schemas.microsoft.com/office/drawing/2014/main" id="{09DC9533-70A6-05ED-7104-B183A1AD4073}"/>
                </a:ext>
              </a:extLst>
            </p:cNvPr>
            <p:cNvSpPr/>
            <p:nvPr/>
          </p:nvSpPr>
          <p:spPr>
            <a:xfrm>
              <a:off x="1603245" y="3962014"/>
              <a:ext cx="1512168" cy="216024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54" name="직사각형 34">
              <a:extLst>
                <a:ext uri="{FF2B5EF4-FFF2-40B4-BE49-F238E27FC236}">
                  <a16:creationId xmlns:a16="http://schemas.microsoft.com/office/drawing/2014/main" id="{97969525-21FF-CD6F-A05A-AC1F9CD0D92D}"/>
                </a:ext>
              </a:extLst>
            </p:cNvPr>
            <p:cNvSpPr/>
            <p:nvPr/>
          </p:nvSpPr>
          <p:spPr>
            <a:xfrm>
              <a:off x="1603245" y="4178038"/>
              <a:ext cx="1512168" cy="216024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55" name="직사각형 35">
              <a:extLst>
                <a:ext uri="{FF2B5EF4-FFF2-40B4-BE49-F238E27FC236}">
                  <a16:creationId xmlns:a16="http://schemas.microsoft.com/office/drawing/2014/main" id="{FE2274F5-BAC3-C85A-CD79-92B300027B99}"/>
                </a:ext>
              </a:extLst>
            </p:cNvPr>
            <p:cNvSpPr/>
            <p:nvPr/>
          </p:nvSpPr>
          <p:spPr>
            <a:xfrm>
              <a:off x="1603245" y="4394062"/>
              <a:ext cx="1512168" cy="216024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2CC8171-1214-EFA8-0397-694F4ADB45A9}"/>
              </a:ext>
            </a:extLst>
          </p:cNvPr>
          <p:cNvGrpSpPr/>
          <p:nvPr/>
        </p:nvGrpSpPr>
        <p:grpSpPr>
          <a:xfrm>
            <a:off x="240650" y="2369437"/>
            <a:ext cx="3156313" cy="2909843"/>
            <a:chOff x="240650" y="2115287"/>
            <a:chExt cx="3156313" cy="2909843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FA205D74-50AD-7EC5-E2A3-EA739D8D7503}"/>
                </a:ext>
              </a:extLst>
            </p:cNvPr>
            <p:cNvGrpSpPr/>
            <p:nvPr/>
          </p:nvGrpSpPr>
          <p:grpSpPr>
            <a:xfrm>
              <a:off x="240650" y="2411832"/>
              <a:ext cx="907185" cy="724099"/>
              <a:chOff x="1371405" y="5098383"/>
              <a:chExt cx="907185" cy="724099"/>
            </a:xfrm>
          </p:grpSpPr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DBFB0C2C-B5A7-ABD3-7D21-8EC631F35ECA}"/>
                  </a:ext>
                </a:extLst>
              </p:cNvPr>
              <p:cNvGrpSpPr/>
              <p:nvPr/>
            </p:nvGrpSpPr>
            <p:grpSpPr>
              <a:xfrm>
                <a:off x="1371405" y="5351071"/>
                <a:ext cx="907185" cy="246221"/>
                <a:chOff x="1173035" y="2083805"/>
                <a:chExt cx="907185" cy="246221"/>
              </a:xfrm>
            </p:grpSpPr>
            <p:sp>
              <p:nvSpPr>
                <p:cNvPr id="81" name="직사각형 19">
                  <a:extLst>
                    <a:ext uri="{FF2B5EF4-FFF2-40B4-BE49-F238E27FC236}">
                      <a16:creationId xmlns:a16="http://schemas.microsoft.com/office/drawing/2014/main" id="{AE805F7F-4C5D-F03F-A0AC-5BA3F1BDC1FA}"/>
                    </a:ext>
                  </a:extLst>
                </p:cNvPr>
                <p:cNvSpPr/>
                <p:nvPr/>
              </p:nvSpPr>
              <p:spPr>
                <a:xfrm>
                  <a:off x="1173035" y="2101971"/>
                  <a:ext cx="178532" cy="178532"/>
                </a:xfrm>
                <a:prstGeom prst="rect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lIns="0" tIns="0" rIns="0" b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1AB438A1-8FF9-FF72-2BEA-71E476A2429C}"/>
                    </a:ext>
                  </a:extLst>
                </p:cNvPr>
                <p:cNvSpPr txBox="1"/>
                <p:nvPr/>
              </p:nvSpPr>
              <p:spPr>
                <a:xfrm>
                  <a:off x="1406377" y="2083805"/>
                  <a:ext cx="673843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60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venir Next Medium" panose="020B0503020202020204" pitchFamily="34" charset="0"/>
                    </a:rPr>
                    <a:t>Valid</a:t>
                  </a: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</p:grpSp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53C6A581-2CDE-ED0C-84D0-FA7EE1CB2D78}"/>
                  </a:ext>
                </a:extLst>
              </p:cNvPr>
              <p:cNvGrpSpPr/>
              <p:nvPr/>
            </p:nvGrpSpPr>
            <p:grpSpPr>
              <a:xfrm>
                <a:off x="1371405" y="5576261"/>
                <a:ext cx="858926" cy="246221"/>
                <a:chOff x="2114838" y="2034282"/>
                <a:chExt cx="858926" cy="246221"/>
              </a:xfrm>
            </p:grpSpPr>
            <p:sp>
              <p:nvSpPr>
                <p:cNvPr id="79" name="직사각형 20">
                  <a:extLst>
                    <a:ext uri="{FF2B5EF4-FFF2-40B4-BE49-F238E27FC236}">
                      <a16:creationId xmlns:a16="http://schemas.microsoft.com/office/drawing/2014/main" id="{31DD0887-1B80-6A55-4C82-5D909467F4AC}"/>
                    </a:ext>
                  </a:extLst>
                </p:cNvPr>
                <p:cNvSpPr/>
                <p:nvPr/>
              </p:nvSpPr>
              <p:spPr>
                <a:xfrm>
                  <a:off x="2114838" y="2066218"/>
                  <a:ext cx="178532" cy="178532"/>
                </a:xfrm>
                <a:prstGeom prst="rect">
                  <a:avLst/>
                </a:prstGeom>
                <a:solidFill>
                  <a:srgbClr val="D0CECE"/>
                </a:solidFill>
                <a:ln w="254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lIns="0" tIns="0" rIns="0" b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80" name="TextBox 79">
                  <a:extLst>
                    <a:ext uri="{FF2B5EF4-FFF2-40B4-BE49-F238E27FC236}">
                      <a16:creationId xmlns:a16="http://schemas.microsoft.com/office/drawing/2014/main" id="{156FB186-57B8-82A4-D932-6498CA9CC786}"/>
                    </a:ext>
                  </a:extLst>
                </p:cNvPr>
                <p:cNvSpPr txBox="1"/>
                <p:nvPr/>
              </p:nvSpPr>
              <p:spPr>
                <a:xfrm>
                  <a:off x="2348180" y="2034282"/>
                  <a:ext cx="625584" cy="246221"/>
                </a:xfrm>
                <a:prstGeom prst="rect">
                  <a:avLst/>
                </a:prstGeom>
                <a:solidFill>
                  <a:srgbClr val="FFFFFF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60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venir Next Medium" panose="020B0503020202020204" pitchFamily="34" charset="0"/>
                    </a:rPr>
                    <a:t>Invalid</a:t>
                  </a: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</p:grp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CDEDEFCF-73DD-7B29-E3AF-BF106FEE5687}"/>
                  </a:ext>
                </a:extLst>
              </p:cNvPr>
              <p:cNvGrpSpPr/>
              <p:nvPr/>
            </p:nvGrpSpPr>
            <p:grpSpPr>
              <a:xfrm>
                <a:off x="1371405" y="5098383"/>
                <a:ext cx="830412" cy="246221"/>
                <a:chOff x="308005" y="2083805"/>
                <a:chExt cx="830412" cy="246221"/>
              </a:xfrm>
            </p:grpSpPr>
            <p:sp>
              <p:nvSpPr>
                <p:cNvPr id="77" name="직사각형 23">
                  <a:extLst>
                    <a:ext uri="{FF2B5EF4-FFF2-40B4-BE49-F238E27FC236}">
                      <a16:creationId xmlns:a16="http://schemas.microsoft.com/office/drawing/2014/main" id="{B744E711-EAA4-223B-F633-8853BB5B6D16}"/>
                    </a:ext>
                  </a:extLst>
                </p:cNvPr>
                <p:cNvSpPr/>
                <p:nvPr/>
              </p:nvSpPr>
              <p:spPr>
                <a:xfrm>
                  <a:off x="308005" y="2101971"/>
                  <a:ext cx="178532" cy="178532"/>
                </a:xfrm>
                <a:prstGeom prst="rect">
                  <a:avLst/>
                </a:prstGeom>
                <a:solidFill>
                  <a:srgbClr val="FFFFFF"/>
                </a:solidFill>
                <a:ln w="254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lIns="0" tIns="0" rIns="0" b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6C900356-5A30-D73C-0D0A-2A89DB977BA4}"/>
                    </a:ext>
                  </a:extLst>
                </p:cNvPr>
                <p:cNvSpPr txBox="1"/>
                <p:nvPr/>
              </p:nvSpPr>
              <p:spPr>
                <a:xfrm>
                  <a:off x="541347" y="2083805"/>
                  <a:ext cx="597070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60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venir Next Medium" panose="020B0503020202020204" pitchFamily="34" charset="0"/>
                    </a:rPr>
                    <a:t>Free</a:t>
                  </a: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</p:grpSp>
        </p:grp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FEB1CD58-1398-4207-5EAD-103DA906AF86}"/>
                </a:ext>
              </a:extLst>
            </p:cNvPr>
            <p:cNvSpPr txBox="1"/>
            <p:nvPr/>
          </p:nvSpPr>
          <p:spPr>
            <a:xfrm>
              <a:off x="1902557" y="4748131"/>
              <a:ext cx="1352934" cy="276999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Target Block</a:t>
              </a:r>
              <a:endParaRPr kumimoji="0" lang="ko-KR" altLang="en-US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E379597A-8AA6-890A-D54D-B0C37F5BE164}"/>
                </a:ext>
              </a:extLst>
            </p:cNvPr>
            <p:cNvGrpSpPr/>
            <p:nvPr/>
          </p:nvGrpSpPr>
          <p:grpSpPr>
            <a:xfrm>
              <a:off x="1371405" y="2449846"/>
              <a:ext cx="448620" cy="2160240"/>
              <a:chOff x="1154624" y="2449846"/>
              <a:chExt cx="448620" cy="2160240"/>
            </a:xfrm>
          </p:grpSpPr>
          <p:sp>
            <p:nvSpPr>
              <p:cNvPr id="64" name="직사각형 32">
                <a:extLst>
                  <a:ext uri="{FF2B5EF4-FFF2-40B4-BE49-F238E27FC236}">
                    <a16:creationId xmlns:a16="http://schemas.microsoft.com/office/drawing/2014/main" id="{6E1B4F01-2728-D122-94DA-350EA7F03199}"/>
                  </a:ext>
                </a:extLst>
              </p:cNvPr>
              <p:cNvSpPr/>
              <p:nvPr/>
            </p:nvSpPr>
            <p:spPr>
              <a:xfrm>
                <a:off x="1154624" y="3097918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3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65" name="직사각형 33">
                <a:extLst>
                  <a:ext uri="{FF2B5EF4-FFF2-40B4-BE49-F238E27FC236}">
                    <a16:creationId xmlns:a16="http://schemas.microsoft.com/office/drawing/2014/main" id="{D7A6DE31-FC8C-931A-6A94-0A9E794FA840}"/>
                  </a:ext>
                </a:extLst>
              </p:cNvPr>
              <p:cNvSpPr/>
              <p:nvPr/>
            </p:nvSpPr>
            <p:spPr>
              <a:xfrm>
                <a:off x="1154624" y="3313942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4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66" name="직사각형 34">
                <a:extLst>
                  <a:ext uri="{FF2B5EF4-FFF2-40B4-BE49-F238E27FC236}">
                    <a16:creationId xmlns:a16="http://schemas.microsoft.com/office/drawing/2014/main" id="{70FC48A4-340F-4C63-C1CE-0EDD0BA69F8F}"/>
                  </a:ext>
                </a:extLst>
              </p:cNvPr>
              <p:cNvSpPr/>
              <p:nvPr/>
            </p:nvSpPr>
            <p:spPr>
              <a:xfrm>
                <a:off x="1154624" y="3529966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5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67" name="직사각형 35">
                <a:extLst>
                  <a:ext uri="{FF2B5EF4-FFF2-40B4-BE49-F238E27FC236}">
                    <a16:creationId xmlns:a16="http://schemas.microsoft.com/office/drawing/2014/main" id="{6A2A8278-CD44-E577-DD6F-0100A086BE4E}"/>
                  </a:ext>
                </a:extLst>
              </p:cNvPr>
              <p:cNvSpPr/>
              <p:nvPr/>
            </p:nvSpPr>
            <p:spPr>
              <a:xfrm>
                <a:off x="1154624" y="3745990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vert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>
                  <a:defRPr/>
                </a:pPr>
                <a:r>
                  <a:rPr lang="en-US" altLang="ko-KR" sz="1400" b="1" kern="0" dirty="0">
                    <a:latin typeface="Calibri Light" panose="020F0302020204030204"/>
                  </a:rPr>
                  <a:t>⋯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68" name="직사각형 32">
                <a:extLst>
                  <a:ext uri="{FF2B5EF4-FFF2-40B4-BE49-F238E27FC236}">
                    <a16:creationId xmlns:a16="http://schemas.microsoft.com/office/drawing/2014/main" id="{6EC60732-37B0-5223-03D7-09E954567DC5}"/>
                  </a:ext>
                </a:extLst>
              </p:cNvPr>
              <p:cNvSpPr/>
              <p:nvPr/>
            </p:nvSpPr>
            <p:spPr>
              <a:xfrm>
                <a:off x="1154624" y="2449846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0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69" name="직사각형 33">
                <a:extLst>
                  <a:ext uri="{FF2B5EF4-FFF2-40B4-BE49-F238E27FC236}">
                    <a16:creationId xmlns:a16="http://schemas.microsoft.com/office/drawing/2014/main" id="{53481537-C6B6-159F-66DA-FB3E7E7A631F}"/>
                  </a:ext>
                </a:extLst>
              </p:cNvPr>
              <p:cNvSpPr/>
              <p:nvPr/>
            </p:nvSpPr>
            <p:spPr>
              <a:xfrm>
                <a:off x="1154624" y="2665870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1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70" name="직사각형 34">
                <a:extLst>
                  <a:ext uri="{FF2B5EF4-FFF2-40B4-BE49-F238E27FC236}">
                    <a16:creationId xmlns:a16="http://schemas.microsoft.com/office/drawing/2014/main" id="{6ACFDE09-69F4-CAA2-F2E9-28069F487460}"/>
                  </a:ext>
                </a:extLst>
              </p:cNvPr>
              <p:cNvSpPr/>
              <p:nvPr/>
            </p:nvSpPr>
            <p:spPr>
              <a:xfrm>
                <a:off x="1154624" y="2881894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2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71" name="직사각형 33">
                <a:extLst>
                  <a:ext uri="{FF2B5EF4-FFF2-40B4-BE49-F238E27FC236}">
                    <a16:creationId xmlns:a16="http://schemas.microsoft.com/office/drawing/2014/main" id="{93FC5B60-B5A1-1D60-B37A-D78FFAA709C0}"/>
                  </a:ext>
                </a:extLst>
              </p:cNvPr>
              <p:cNvSpPr/>
              <p:nvPr/>
            </p:nvSpPr>
            <p:spPr>
              <a:xfrm>
                <a:off x="1154624" y="3962014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ko-KR" sz="1400" i="1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N </a:t>
                </a:r>
                <a:r>
                  <a:rPr lang="en-US" altLang="ko-KR" sz="1400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– 3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72" name="직사각형 34">
                <a:extLst>
                  <a:ext uri="{FF2B5EF4-FFF2-40B4-BE49-F238E27FC236}">
                    <a16:creationId xmlns:a16="http://schemas.microsoft.com/office/drawing/2014/main" id="{AE8B74DE-5D69-7475-F60F-1A7395FC8CCE}"/>
                  </a:ext>
                </a:extLst>
              </p:cNvPr>
              <p:cNvSpPr/>
              <p:nvPr/>
            </p:nvSpPr>
            <p:spPr>
              <a:xfrm>
                <a:off x="1154624" y="4178038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r" defTabSz="914400">
                  <a:defRPr/>
                </a:pPr>
                <a:r>
                  <a:rPr lang="en-US" altLang="ko-KR" sz="1400" i="1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N </a:t>
                </a:r>
                <a:r>
                  <a:rPr lang="en-US" altLang="ko-KR" sz="1400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– 2</a:t>
                </a:r>
                <a:endParaRPr lang="ko-KR" altLang="en-US" sz="1400" kern="0" dirty="0">
                  <a:solidFill>
                    <a:srgbClr val="000000"/>
                  </a:solidFill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73" name="직사각형 35">
                <a:extLst>
                  <a:ext uri="{FF2B5EF4-FFF2-40B4-BE49-F238E27FC236}">
                    <a16:creationId xmlns:a16="http://schemas.microsoft.com/office/drawing/2014/main" id="{2A6ED494-19E8-DBCC-B6A8-49F9D984E452}"/>
                  </a:ext>
                </a:extLst>
              </p:cNvPr>
              <p:cNvSpPr/>
              <p:nvPr/>
            </p:nvSpPr>
            <p:spPr>
              <a:xfrm>
                <a:off x="1154624" y="4394062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r" defTabSz="914400">
                  <a:defRPr/>
                </a:pPr>
                <a:r>
                  <a:rPr lang="en-US" altLang="ko-KR" sz="1400" i="1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N </a:t>
                </a:r>
                <a:r>
                  <a:rPr lang="en-US" altLang="ko-KR" sz="1400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– 1</a:t>
                </a:r>
                <a:endParaRPr lang="ko-KR" altLang="en-US" sz="1400" kern="0" dirty="0">
                  <a:solidFill>
                    <a:srgbClr val="000000"/>
                  </a:solidFill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</p:grpSp>
        <p:sp>
          <p:nvSpPr>
            <p:cNvPr id="62" name="Rounded Rectangle 61">
              <a:extLst>
                <a:ext uri="{FF2B5EF4-FFF2-40B4-BE49-F238E27FC236}">
                  <a16:creationId xmlns:a16="http://schemas.microsoft.com/office/drawing/2014/main" id="{9CBBD284-9712-BC9C-05E1-C4F05BE03E2E}"/>
                </a:ext>
              </a:extLst>
            </p:cNvPr>
            <p:cNvSpPr/>
            <p:nvPr/>
          </p:nvSpPr>
          <p:spPr>
            <a:xfrm>
              <a:off x="1626105" y="2626764"/>
              <a:ext cx="1770858" cy="295059"/>
            </a:xfrm>
            <a:prstGeom prst="roundRect">
              <a:avLst/>
            </a:prstGeom>
            <a:noFill/>
            <a:ln w="25400">
              <a:solidFill>
                <a:srgbClr val="C0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64FADCC0-294F-32A8-B835-82A82CAB0F91}"/>
                </a:ext>
              </a:extLst>
            </p:cNvPr>
            <p:cNvSpPr txBox="1"/>
            <p:nvPr/>
          </p:nvSpPr>
          <p:spPr>
            <a:xfrm>
              <a:off x="1626105" y="2115287"/>
              <a:ext cx="1705554" cy="276999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lIns="3600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Target Page</a:t>
              </a:r>
              <a:endParaRPr kumimoji="0" lang="ko-KR" altLang="en-US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</p:grpSp>
      <p:cxnSp>
        <p:nvCxnSpPr>
          <p:cNvPr id="83" name="Curved Connector 82">
            <a:extLst>
              <a:ext uri="{FF2B5EF4-FFF2-40B4-BE49-F238E27FC236}">
                <a16:creationId xmlns:a16="http://schemas.microsoft.com/office/drawing/2014/main" id="{0C63734C-0A17-BF0E-B56D-81ECF9908C45}"/>
              </a:ext>
            </a:extLst>
          </p:cNvPr>
          <p:cNvCxnSpPr>
            <a:stCxn id="62" idx="1"/>
            <a:endCxn id="63" idx="1"/>
          </p:cNvCxnSpPr>
          <p:nvPr/>
        </p:nvCxnSpPr>
        <p:spPr>
          <a:xfrm rot="10800000">
            <a:off x="1626105" y="2507938"/>
            <a:ext cx="12700" cy="520507"/>
          </a:xfrm>
          <a:prstGeom prst="curvedConnector3">
            <a:avLst>
              <a:gd name="adj1" fmla="val 1273173"/>
            </a:avLst>
          </a:prstGeom>
          <a:ln w="158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7662159B-E084-8B5E-254F-13F7BC07C64C}"/>
              </a:ext>
            </a:extLst>
          </p:cNvPr>
          <p:cNvGrpSpPr/>
          <p:nvPr/>
        </p:nvGrpSpPr>
        <p:grpSpPr>
          <a:xfrm>
            <a:off x="4028813" y="2212779"/>
            <a:ext cx="4972897" cy="998786"/>
            <a:chOff x="4028813" y="2290099"/>
            <a:chExt cx="4972897" cy="998786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DCC56389-53E2-10D2-FFBD-BD4B54673B04}"/>
                </a:ext>
              </a:extLst>
            </p:cNvPr>
            <p:cNvGrpSpPr/>
            <p:nvPr/>
          </p:nvGrpSpPr>
          <p:grpSpPr>
            <a:xfrm>
              <a:off x="4028813" y="2943609"/>
              <a:ext cx="4395489" cy="345276"/>
              <a:chOff x="4028813" y="2943609"/>
              <a:chExt cx="4395489" cy="345276"/>
            </a:xfrm>
          </p:grpSpPr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3CA543B8-EE85-6F74-2F97-595A68F86544}"/>
                  </a:ext>
                </a:extLst>
              </p:cNvPr>
              <p:cNvGrpSpPr/>
              <p:nvPr/>
            </p:nvGrpSpPr>
            <p:grpSpPr>
              <a:xfrm>
                <a:off x="4609684" y="2943609"/>
                <a:ext cx="3814618" cy="318772"/>
                <a:chOff x="988291" y="2797330"/>
                <a:chExt cx="3814618" cy="318772"/>
              </a:xfrm>
            </p:grpSpPr>
            <p:cxnSp>
              <p:nvCxnSpPr>
                <p:cNvPr id="85" name="Straight Connector 84">
                  <a:extLst>
                    <a:ext uri="{FF2B5EF4-FFF2-40B4-BE49-F238E27FC236}">
                      <a16:creationId xmlns:a16="http://schemas.microsoft.com/office/drawing/2014/main" id="{C05E6262-765F-74ED-3441-53D8EDB55AB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88291" y="2956716"/>
                  <a:ext cx="3814618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6" name="타원 400">
                  <a:extLst>
                    <a:ext uri="{FF2B5EF4-FFF2-40B4-BE49-F238E27FC236}">
                      <a16:creationId xmlns:a16="http://schemas.microsoft.com/office/drawing/2014/main" id="{D5859CF3-3BE8-75C3-FB5D-2F9969FF2C04}"/>
                    </a:ext>
                  </a:extLst>
                </p:cNvPr>
                <p:cNvSpPr/>
                <p:nvPr/>
              </p:nvSpPr>
              <p:spPr>
                <a:xfrm>
                  <a:off x="1269279" y="2797330"/>
                  <a:ext cx="318772" cy="318772"/>
                </a:xfrm>
                <a:prstGeom prst="ellipse">
                  <a:avLst/>
                </a:prstGeom>
                <a:solidFill>
                  <a:schemeClr val="accent4"/>
                </a:solidFill>
                <a:ln w="1905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600" u="none" strike="noStrike" kern="0" cap="none" spc="0" normalizeH="0" baseline="0" noProof="0" dirty="0">
                      <a:ln>
                        <a:noFill/>
                      </a:ln>
                      <a:effectLst/>
                      <a:uLnTx/>
                      <a:uFillTx/>
                      <a:latin typeface="Avenir Next Medium" panose="020B0503020202020204" pitchFamily="34" charset="0"/>
                    </a:rPr>
                    <a:t>0</a:t>
                  </a: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87" name="타원 401">
                  <a:extLst>
                    <a:ext uri="{FF2B5EF4-FFF2-40B4-BE49-F238E27FC236}">
                      <a16:creationId xmlns:a16="http://schemas.microsoft.com/office/drawing/2014/main" id="{9E611F12-06B5-4E9C-CC17-B13A049D5CBC}"/>
                    </a:ext>
                  </a:extLst>
                </p:cNvPr>
                <p:cNvSpPr/>
                <p:nvPr/>
              </p:nvSpPr>
              <p:spPr>
                <a:xfrm>
                  <a:off x="1671137" y="2797330"/>
                  <a:ext cx="318772" cy="318772"/>
                </a:xfrm>
                <a:prstGeom prst="ellipse">
                  <a:avLst/>
                </a:prstGeom>
                <a:solidFill>
                  <a:schemeClr val="bg1"/>
                </a:solidFill>
                <a:ln w="1905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60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venir Next Medium" panose="020B0503020202020204" pitchFamily="34" charset="0"/>
                    </a:rPr>
                    <a:t>1</a:t>
                  </a: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88" name="타원 402">
                  <a:extLst>
                    <a:ext uri="{FF2B5EF4-FFF2-40B4-BE49-F238E27FC236}">
                      <a16:creationId xmlns:a16="http://schemas.microsoft.com/office/drawing/2014/main" id="{9BA3588F-6812-6D7A-1D86-EF1A16046CDB}"/>
                    </a:ext>
                  </a:extLst>
                </p:cNvPr>
                <p:cNvSpPr/>
                <p:nvPr/>
              </p:nvSpPr>
              <p:spPr>
                <a:xfrm>
                  <a:off x="2072993" y="2797330"/>
                  <a:ext cx="318772" cy="318772"/>
                </a:xfrm>
                <a:prstGeom prst="ellipse">
                  <a:avLst/>
                </a:prstGeom>
                <a:solidFill>
                  <a:schemeClr val="accent4"/>
                </a:solidFill>
                <a:ln w="1905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60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venir Next Medium" panose="020B0503020202020204" pitchFamily="34" charset="0"/>
                    </a:rPr>
                    <a:t>0</a:t>
                  </a: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89" name="타원 403">
                  <a:extLst>
                    <a:ext uri="{FF2B5EF4-FFF2-40B4-BE49-F238E27FC236}">
                      <a16:creationId xmlns:a16="http://schemas.microsoft.com/office/drawing/2014/main" id="{29EDD320-0F60-64FC-82A3-797F783D1D26}"/>
                    </a:ext>
                  </a:extLst>
                </p:cNvPr>
                <p:cNvSpPr/>
                <p:nvPr/>
              </p:nvSpPr>
              <p:spPr>
                <a:xfrm>
                  <a:off x="2474851" y="2797330"/>
                  <a:ext cx="318772" cy="318772"/>
                </a:xfrm>
                <a:prstGeom prst="ellipse">
                  <a:avLst/>
                </a:prstGeom>
                <a:solidFill>
                  <a:schemeClr val="bg1"/>
                </a:solidFill>
                <a:ln w="1905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60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venir Next Medium" panose="020B0503020202020204" pitchFamily="34" charset="0"/>
                    </a:rPr>
                    <a:t>1</a:t>
                  </a: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90" name="타원 404">
                  <a:extLst>
                    <a:ext uri="{FF2B5EF4-FFF2-40B4-BE49-F238E27FC236}">
                      <a16:creationId xmlns:a16="http://schemas.microsoft.com/office/drawing/2014/main" id="{9898A364-B322-6270-C4F4-0A51C66811A4}"/>
                    </a:ext>
                  </a:extLst>
                </p:cNvPr>
                <p:cNvSpPr/>
                <p:nvPr/>
              </p:nvSpPr>
              <p:spPr>
                <a:xfrm>
                  <a:off x="2876707" y="2797330"/>
                  <a:ext cx="318772" cy="318772"/>
                </a:xfrm>
                <a:prstGeom prst="ellipse">
                  <a:avLst/>
                </a:prstGeom>
                <a:solidFill>
                  <a:schemeClr val="bg1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algn="ctr" defTabSz="914400">
                    <a:defRPr/>
                  </a:pPr>
                  <a:r>
                    <a:rPr lang="en-US" altLang="ko-KR" sz="1600" kern="0" dirty="0">
                      <a:solidFill>
                        <a:srgbClr val="000000"/>
                      </a:solidFill>
                      <a:latin typeface="Avenir Next Medium" panose="020B0503020202020204" pitchFamily="34" charset="0"/>
                    </a:rPr>
                    <a:t>⋯</a:t>
                  </a: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91" name="타원 405">
                  <a:extLst>
                    <a:ext uri="{FF2B5EF4-FFF2-40B4-BE49-F238E27FC236}">
                      <a16:creationId xmlns:a16="http://schemas.microsoft.com/office/drawing/2014/main" id="{54B709A3-223E-47B2-D6B2-710F24C590B8}"/>
                    </a:ext>
                  </a:extLst>
                </p:cNvPr>
                <p:cNvSpPr/>
                <p:nvPr/>
              </p:nvSpPr>
              <p:spPr>
                <a:xfrm>
                  <a:off x="3278565" y="2797330"/>
                  <a:ext cx="318772" cy="318772"/>
                </a:xfrm>
                <a:prstGeom prst="ellipse">
                  <a:avLst/>
                </a:prstGeom>
                <a:solidFill>
                  <a:schemeClr val="bg1"/>
                </a:solidFill>
                <a:ln w="1905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60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venir Next Medium" panose="020B0503020202020204" pitchFamily="34" charset="0"/>
                    </a:rPr>
                    <a:t>1</a:t>
                  </a: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92" name="타원 406">
                  <a:extLst>
                    <a:ext uri="{FF2B5EF4-FFF2-40B4-BE49-F238E27FC236}">
                      <a16:creationId xmlns:a16="http://schemas.microsoft.com/office/drawing/2014/main" id="{34733E8F-D356-C05F-23C9-F815200F7597}"/>
                    </a:ext>
                  </a:extLst>
                </p:cNvPr>
                <p:cNvSpPr/>
                <p:nvPr/>
              </p:nvSpPr>
              <p:spPr>
                <a:xfrm>
                  <a:off x="3680423" y="2797330"/>
                  <a:ext cx="318772" cy="318772"/>
                </a:xfrm>
                <a:prstGeom prst="ellipse">
                  <a:avLst/>
                </a:prstGeom>
                <a:solidFill>
                  <a:schemeClr val="accent4"/>
                </a:solidFill>
                <a:ln w="1905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60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venir Next Medium" panose="020B0503020202020204" pitchFamily="34" charset="0"/>
                    </a:rPr>
                    <a:t>0</a:t>
                  </a: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93" name="타원 407">
                  <a:extLst>
                    <a:ext uri="{FF2B5EF4-FFF2-40B4-BE49-F238E27FC236}">
                      <a16:creationId xmlns:a16="http://schemas.microsoft.com/office/drawing/2014/main" id="{66421ABF-D665-0CB1-7E51-9ABB73D10C05}"/>
                    </a:ext>
                  </a:extLst>
                </p:cNvPr>
                <p:cNvSpPr/>
                <p:nvPr/>
              </p:nvSpPr>
              <p:spPr>
                <a:xfrm>
                  <a:off x="4082279" y="2797330"/>
                  <a:ext cx="318772" cy="318772"/>
                </a:xfrm>
                <a:prstGeom prst="ellipse">
                  <a:avLst/>
                </a:prstGeom>
                <a:solidFill>
                  <a:schemeClr val="accent4"/>
                </a:solidFill>
                <a:ln w="1905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60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venir Next Medium" panose="020B0503020202020204" pitchFamily="34" charset="0"/>
                    </a:rPr>
                    <a:t>0</a:t>
                  </a: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94" name="타원 408">
                  <a:extLst>
                    <a:ext uri="{FF2B5EF4-FFF2-40B4-BE49-F238E27FC236}">
                      <a16:creationId xmlns:a16="http://schemas.microsoft.com/office/drawing/2014/main" id="{E09B94D0-C966-464F-6DAB-DE4D7A519EFA}"/>
                    </a:ext>
                  </a:extLst>
                </p:cNvPr>
                <p:cNvSpPr/>
                <p:nvPr/>
              </p:nvSpPr>
              <p:spPr>
                <a:xfrm>
                  <a:off x="4484137" y="2797330"/>
                  <a:ext cx="318772" cy="318772"/>
                </a:xfrm>
                <a:prstGeom prst="ellipse">
                  <a:avLst/>
                </a:prstGeom>
                <a:solidFill>
                  <a:schemeClr val="bg1"/>
                </a:solidFill>
                <a:ln w="1905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60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venir Next Medium" panose="020B0503020202020204" pitchFamily="34" charset="0"/>
                    </a:rPr>
                    <a:t>1</a:t>
                  </a: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</p:grpSp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097D045F-1067-9EFF-51BC-687D086C5CB5}"/>
                  </a:ext>
                </a:extLst>
              </p:cNvPr>
              <p:cNvSpPr txBox="1"/>
              <p:nvPr/>
            </p:nvSpPr>
            <p:spPr>
              <a:xfrm>
                <a:off x="4028813" y="2988452"/>
                <a:ext cx="865611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altLang="ko-KR" sz="1600" dirty="0">
                    <a:latin typeface="Avenir Next Medium" panose="020B0503020202020204" pitchFamily="34" charset="0"/>
                  </a:rPr>
                  <a:t>WL</a:t>
                </a:r>
                <a:r>
                  <a:rPr lang="en-US" altLang="ko-KR" sz="1600" baseline="-25000" dirty="0">
                    <a:latin typeface="Avenir Next Medium" panose="020B0503020202020204" pitchFamily="34" charset="0"/>
                  </a:rPr>
                  <a:t>1</a:t>
                </a:r>
                <a:endParaRPr lang="ko-KR" altLang="en-US" sz="1600" baseline="-25000" dirty="0">
                  <a:latin typeface="Avenir Next Medium" panose="020B0503020202020204" pitchFamily="34" charset="0"/>
                </a:endParaRPr>
              </a:p>
            </p:txBody>
          </p:sp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B6B91C30-129A-1CDA-C8F3-BB30B1DD26D4}"/>
                  </a:ext>
                </a:extLst>
              </p:cNvPr>
              <p:cNvGrpSpPr/>
              <p:nvPr/>
            </p:nvGrpSpPr>
            <p:grpSpPr>
              <a:xfrm>
                <a:off x="4880113" y="2970113"/>
                <a:ext cx="3533630" cy="318772"/>
                <a:chOff x="1269279" y="2797330"/>
                <a:chExt cx="3533630" cy="318772"/>
              </a:xfrm>
              <a:noFill/>
            </p:grpSpPr>
            <p:sp>
              <p:nvSpPr>
                <p:cNvPr id="108" name="타원 400">
                  <a:extLst>
                    <a:ext uri="{FF2B5EF4-FFF2-40B4-BE49-F238E27FC236}">
                      <a16:creationId xmlns:a16="http://schemas.microsoft.com/office/drawing/2014/main" id="{276B1D7D-AEF8-C53F-C40D-5331A553C175}"/>
                    </a:ext>
                  </a:extLst>
                </p:cNvPr>
                <p:cNvSpPr/>
                <p:nvPr/>
              </p:nvSpPr>
              <p:spPr>
                <a:xfrm>
                  <a:off x="1269279" y="2797330"/>
                  <a:ext cx="318772" cy="318772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109" name="타원 401">
                  <a:extLst>
                    <a:ext uri="{FF2B5EF4-FFF2-40B4-BE49-F238E27FC236}">
                      <a16:creationId xmlns:a16="http://schemas.microsoft.com/office/drawing/2014/main" id="{F7066923-E390-0845-48D1-04611BF75A2A}"/>
                    </a:ext>
                  </a:extLst>
                </p:cNvPr>
                <p:cNvSpPr/>
                <p:nvPr/>
              </p:nvSpPr>
              <p:spPr>
                <a:xfrm>
                  <a:off x="1671137" y="2797330"/>
                  <a:ext cx="318772" cy="318772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110" name="타원 402">
                  <a:extLst>
                    <a:ext uri="{FF2B5EF4-FFF2-40B4-BE49-F238E27FC236}">
                      <a16:creationId xmlns:a16="http://schemas.microsoft.com/office/drawing/2014/main" id="{0B7F6673-FF7E-0C46-726D-92A10724F951}"/>
                    </a:ext>
                  </a:extLst>
                </p:cNvPr>
                <p:cNvSpPr/>
                <p:nvPr/>
              </p:nvSpPr>
              <p:spPr>
                <a:xfrm>
                  <a:off x="2072993" y="2797330"/>
                  <a:ext cx="318772" cy="318772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111" name="타원 403">
                  <a:extLst>
                    <a:ext uri="{FF2B5EF4-FFF2-40B4-BE49-F238E27FC236}">
                      <a16:creationId xmlns:a16="http://schemas.microsoft.com/office/drawing/2014/main" id="{35325900-0C15-3897-E83C-B989657E77B9}"/>
                    </a:ext>
                  </a:extLst>
                </p:cNvPr>
                <p:cNvSpPr/>
                <p:nvPr/>
              </p:nvSpPr>
              <p:spPr>
                <a:xfrm>
                  <a:off x="2474851" y="2797330"/>
                  <a:ext cx="318772" cy="318772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112" name="타원 404">
                  <a:extLst>
                    <a:ext uri="{FF2B5EF4-FFF2-40B4-BE49-F238E27FC236}">
                      <a16:creationId xmlns:a16="http://schemas.microsoft.com/office/drawing/2014/main" id="{E6BF97F9-AC02-F204-8C47-3FE5D8CA5C6A}"/>
                    </a:ext>
                  </a:extLst>
                </p:cNvPr>
                <p:cNvSpPr/>
                <p:nvPr/>
              </p:nvSpPr>
              <p:spPr>
                <a:xfrm>
                  <a:off x="2876707" y="2797330"/>
                  <a:ext cx="318772" cy="318772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algn="ctr" defTabSz="914400"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113" name="타원 405">
                  <a:extLst>
                    <a:ext uri="{FF2B5EF4-FFF2-40B4-BE49-F238E27FC236}">
                      <a16:creationId xmlns:a16="http://schemas.microsoft.com/office/drawing/2014/main" id="{9DA103C8-A958-0BFE-073C-FFA95BD65618}"/>
                    </a:ext>
                  </a:extLst>
                </p:cNvPr>
                <p:cNvSpPr/>
                <p:nvPr/>
              </p:nvSpPr>
              <p:spPr>
                <a:xfrm>
                  <a:off x="3278565" y="2797330"/>
                  <a:ext cx="318772" cy="318772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114" name="타원 406">
                  <a:extLst>
                    <a:ext uri="{FF2B5EF4-FFF2-40B4-BE49-F238E27FC236}">
                      <a16:creationId xmlns:a16="http://schemas.microsoft.com/office/drawing/2014/main" id="{FDDB9751-28A2-6663-B984-EBCF3296773E}"/>
                    </a:ext>
                  </a:extLst>
                </p:cNvPr>
                <p:cNvSpPr/>
                <p:nvPr/>
              </p:nvSpPr>
              <p:spPr>
                <a:xfrm>
                  <a:off x="3680423" y="2797330"/>
                  <a:ext cx="318772" cy="318772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115" name="타원 407">
                  <a:extLst>
                    <a:ext uri="{FF2B5EF4-FFF2-40B4-BE49-F238E27FC236}">
                      <a16:creationId xmlns:a16="http://schemas.microsoft.com/office/drawing/2014/main" id="{1E5DD289-43C1-7689-2D94-C61BF5766640}"/>
                    </a:ext>
                  </a:extLst>
                </p:cNvPr>
                <p:cNvSpPr/>
                <p:nvPr/>
              </p:nvSpPr>
              <p:spPr>
                <a:xfrm>
                  <a:off x="4082279" y="2797330"/>
                  <a:ext cx="318772" cy="318772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116" name="타원 408">
                  <a:extLst>
                    <a:ext uri="{FF2B5EF4-FFF2-40B4-BE49-F238E27FC236}">
                      <a16:creationId xmlns:a16="http://schemas.microsoft.com/office/drawing/2014/main" id="{61732E66-A7E0-9966-BF92-2F599E966DFB}"/>
                    </a:ext>
                  </a:extLst>
                </p:cNvPr>
                <p:cNvSpPr/>
                <p:nvPr/>
              </p:nvSpPr>
              <p:spPr>
                <a:xfrm>
                  <a:off x="4484137" y="2797330"/>
                  <a:ext cx="318772" cy="318772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</p:grpSp>
        </p:grpSp>
        <p:sp>
          <p:nvSpPr>
            <p:cNvPr id="96" name="타원 231">
              <a:extLst>
                <a:ext uri="{FF2B5EF4-FFF2-40B4-BE49-F238E27FC236}">
                  <a16:creationId xmlns:a16="http://schemas.microsoft.com/office/drawing/2014/main" id="{CB7CD9CF-3846-A199-484A-413A4F9FCC88}"/>
                </a:ext>
              </a:extLst>
            </p:cNvPr>
            <p:cNvSpPr/>
            <p:nvPr/>
          </p:nvSpPr>
          <p:spPr>
            <a:xfrm>
              <a:off x="7605353" y="2407744"/>
              <a:ext cx="153260" cy="153260"/>
            </a:xfrm>
            <a:prstGeom prst="ellipse">
              <a:avLst/>
            </a:prstGeom>
            <a:solidFill>
              <a:srgbClr val="FFFFFF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97" name="사각형: 둥근 모서리 232">
              <a:extLst>
                <a:ext uri="{FF2B5EF4-FFF2-40B4-BE49-F238E27FC236}">
                  <a16:creationId xmlns:a16="http://schemas.microsoft.com/office/drawing/2014/main" id="{A79915BA-8670-52A2-5097-CD0F112667BA}"/>
                </a:ext>
              </a:extLst>
            </p:cNvPr>
            <p:cNvSpPr/>
            <p:nvPr/>
          </p:nvSpPr>
          <p:spPr>
            <a:xfrm>
              <a:off x="7770400" y="2290099"/>
              <a:ext cx="1231310" cy="388551"/>
            </a:xfrm>
            <a:prstGeom prst="roundRect">
              <a:avLst>
                <a:gd name="adj" fmla="val 0"/>
              </a:avLst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3600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Erased (1)</a:t>
              </a:r>
              <a:endParaRPr kumimoji="0" lang="ko-KR" altLang="en-US" sz="12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98" name="타원 233">
              <a:extLst>
                <a:ext uri="{FF2B5EF4-FFF2-40B4-BE49-F238E27FC236}">
                  <a16:creationId xmlns:a16="http://schemas.microsoft.com/office/drawing/2014/main" id="{5D19148E-F9E6-9EAC-2438-4B490AECAEFF}"/>
                </a:ext>
              </a:extLst>
            </p:cNvPr>
            <p:cNvSpPr/>
            <p:nvPr/>
          </p:nvSpPr>
          <p:spPr>
            <a:xfrm>
              <a:off x="7604006" y="2621905"/>
              <a:ext cx="153260" cy="153260"/>
            </a:xfrm>
            <a:prstGeom prst="ellipse">
              <a:avLst/>
            </a:prstGeom>
            <a:solidFill>
              <a:srgbClr val="FFC000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99" name="사각형: 둥근 모서리 234">
              <a:extLst>
                <a:ext uri="{FF2B5EF4-FFF2-40B4-BE49-F238E27FC236}">
                  <a16:creationId xmlns:a16="http://schemas.microsoft.com/office/drawing/2014/main" id="{DFA60DA1-F228-4B08-39C3-23B1950B6251}"/>
                </a:ext>
              </a:extLst>
            </p:cNvPr>
            <p:cNvSpPr/>
            <p:nvPr/>
          </p:nvSpPr>
          <p:spPr>
            <a:xfrm>
              <a:off x="7769053" y="2504260"/>
              <a:ext cx="1231310" cy="388551"/>
            </a:xfrm>
            <a:prstGeom prst="roundRect">
              <a:avLst>
                <a:gd name="adj" fmla="val 0"/>
              </a:avLst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3600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Programmed (0)</a:t>
              </a:r>
              <a:endParaRPr kumimoji="0" lang="ko-KR" altLang="en-US" sz="12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97895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F53CF4-FEF6-F745-949F-E29F2ADC4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Existing Solutions </a:t>
            </a:r>
            <a:endParaRPr lang="en-CH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A47654-6064-0C48-B770-C54BF52E5C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/>
              <a:t>Scrubbing </a:t>
            </a:r>
            <a:r>
              <a:rPr lang="en-US" sz="1800" dirty="0">
                <a:solidFill>
                  <a:prstClr val="white">
                    <a:lumMod val="50000"/>
                  </a:prstClr>
                </a:solidFill>
              </a:rPr>
              <a:t>[Wei+, FAST’11]</a:t>
            </a:r>
            <a:r>
              <a:rPr lang="en-CH" sz="1800" dirty="0">
                <a:solidFill>
                  <a:prstClr val="white">
                    <a:lumMod val="50000"/>
                  </a:prstClr>
                </a:solidFill>
              </a:rPr>
              <a:t> </a:t>
            </a:r>
          </a:p>
          <a:p>
            <a:pPr lvl="1"/>
            <a:r>
              <a:rPr lang="en-US" b="0" dirty="0">
                <a:solidFill>
                  <a:srgbClr val="E47103"/>
                </a:solidFill>
              </a:rPr>
              <a:t>Reprograms</a:t>
            </a:r>
            <a:r>
              <a:rPr lang="en-US" b="0" dirty="0"/>
              <a:t> all the flash cells storing an invalid page</a:t>
            </a:r>
          </a:p>
        </p:txBody>
      </p:sp>
      <p:sp>
        <p:nvSpPr>
          <p:cNvPr id="44" name="Slide Number Placeholder 4">
            <a:extLst>
              <a:ext uri="{FF2B5EF4-FFF2-40B4-BE49-F238E27FC236}">
                <a16:creationId xmlns:a16="http://schemas.microsoft.com/office/drawing/2014/main" id="{5C8A2621-9D56-00C6-9D1C-29A8DF989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smtClean="0"/>
              <a:t>11</a:t>
            </a:fld>
            <a:endParaRPr lang="en-CH" dirty="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3235618-7806-A836-7AB6-3905325D0481}"/>
              </a:ext>
            </a:extLst>
          </p:cNvPr>
          <p:cNvGrpSpPr/>
          <p:nvPr/>
        </p:nvGrpSpPr>
        <p:grpSpPr>
          <a:xfrm>
            <a:off x="1822940" y="2702514"/>
            <a:ext cx="1512168" cy="2160240"/>
            <a:chOff x="1603245" y="2449846"/>
            <a:chExt cx="1512168" cy="2160240"/>
          </a:xfrm>
        </p:grpSpPr>
        <p:sp>
          <p:nvSpPr>
            <p:cNvPr id="46" name="직사각형 32">
              <a:extLst>
                <a:ext uri="{FF2B5EF4-FFF2-40B4-BE49-F238E27FC236}">
                  <a16:creationId xmlns:a16="http://schemas.microsoft.com/office/drawing/2014/main" id="{B36C355C-A597-7F0D-F0BC-DF62F96EEF34}"/>
                </a:ext>
              </a:extLst>
            </p:cNvPr>
            <p:cNvSpPr/>
            <p:nvPr/>
          </p:nvSpPr>
          <p:spPr>
            <a:xfrm>
              <a:off x="1603245" y="3097918"/>
              <a:ext cx="1512168" cy="21602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47" name="직사각형 33">
              <a:extLst>
                <a:ext uri="{FF2B5EF4-FFF2-40B4-BE49-F238E27FC236}">
                  <a16:creationId xmlns:a16="http://schemas.microsoft.com/office/drawing/2014/main" id="{0C8545B5-DE81-DEF2-859A-B55D36F2D32B}"/>
                </a:ext>
              </a:extLst>
            </p:cNvPr>
            <p:cNvSpPr/>
            <p:nvPr/>
          </p:nvSpPr>
          <p:spPr>
            <a:xfrm>
              <a:off x="1603245" y="3313942"/>
              <a:ext cx="1512168" cy="21602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48" name="직사각형 34">
              <a:extLst>
                <a:ext uri="{FF2B5EF4-FFF2-40B4-BE49-F238E27FC236}">
                  <a16:creationId xmlns:a16="http://schemas.microsoft.com/office/drawing/2014/main" id="{B8334198-50B2-9425-F7A2-396CF5C14074}"/>
                </a:ext>
              </a:extLst>
            </p:cNvPr>
            <p:cNvSpPr/>
            <p:nvPr/>
          </p:nvSpPr>
          <p:spPr>
            <a:xfrm>
              <a:off x="1603245" y="3529966"/>
              <a:ext cx="1512168" cy="21602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49" name="직사각형 35">
              <a:extLst>
                <a:ext uri="{FF2B5EF4-FFF2-40B4-BE49-F238E27FC236}">
                  <a16:creationId xmlns:a16="http://schemas.microsoft.com/office/drawing/2014/main" id="{973F9ACD-60B0-295C-3201-33019A11C4A4}"/>
                </a:ext>
              </a:extLst>
            </p:cNvPr>
            <p:cNvSpPr/>
            <p:nvPr/>
          </p:nvSpPr>
          <p:spPr>
            <a:xfrm>
              <a:off x="1603245" y="3745990"/>
              <a:ext cx="1512168" cy="216024"/>
            </a:xfrm>
            <a:prstGeom prst="rect">
              <a:avLst/>
            </a:prstGeom>
            <a:solidFill>
              <a:srgbClr val="AAC59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vert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>
                <a:defRPr/>
              </a:pPr>
              <a:r>
                <a:rPr lang="en-US" altLang="ko-KR" sz="1400" b="1" kern="0" dirty="0">
                  <a:latin typeface="Calibri Light" panose="020F0302020204030204"/>
                </a:rPr>
                <a:t>⋯</a:t>
              </a: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50" name="직사각형 32">
              <a:extLst>
                <a:ext uri="{FF2B5EF4-FFF2-40B4-BE49-F238E27FC236}">
                  <a16:creationId xmlns:a16="http://schemas.microsoft.com/office/drawing/2014/main" id="{69001404-CD1B-192C-AF99-B6167FE71DD3}"/>
                </a:ext>
              </a:extLst>
            </p:cNvPr>
            <p:cNvSpPr/>
            <p:nvPr/>
          </p:nvSpPr>
          <p:spPr>
            <a:xfrm>
              <a:off x="1603245" y="2449846"/>
              <a:ext cx="1512168" cy="21602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51" name="직사각형 33">
              <a:extLst>
                <a:ext uri="{FF2B5EF4-FFF2-40B4-BE49-F238E27FC236}">
                  <a16:creationId xmlns:a16="http://schemas.microsoft.com/office/drawing/2014/main" id="{5B395648-02FA-1083-46CF-8339607DF4AB}"/>
                </a:ext>
              </a:extLst>
            </p:cNvPr>
            <p:cNvSpPr/>
            <p:nvPr/>
          </p:nvSpPr>
          <p:spPr>
            <a:xfrm>
              <a:off x="1603245" y="2665870"/>
              <a:ext cx="1512168" cy="21602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52" name="직사각형 34">
              <a:extLst>
                <a:ext uri="{FF2B5EF4-FFF2-40B4-BE49-F238E27FC236}">
                  <a16:creationId xmlns:a16="http://schemas.microsoft.com/office/drawing/2014/main" id="{1BACB148-59EA-347A-294B-A8C5489F5AC1}"/>
                </a:ext>
              </a:extLst>
            </p:cNvPr>
            <p:cNvSpPr/>
            <p:nvPr/>
          </p:nvSpPr>
          <p:spPr>
            <a:xfrm>
              <a:off x="1603245" y="2881894"/>
              <a:ext cx="1512168" cy="21602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53" name="직사각형 33">
              <a:extLst>
                <a:ext uri="{FF2B5EF4-FFF2-40B4-BE49-F238E27FC236}">
                  <a16:creationId xmlns:a16="http://schemas.microsoft.com/office/drawing/2014/main" id="{09DC9533-70A6-05ED-7104-B183A1AD4073}"/>
                </a:ext>
              </a:extLst>
            </p:cNvPr>
            <p:cNvSpPr/>
            <p:nvPr/>
          </p:nvSpPr>
          <p:spPr>
            <a:xfrm>
              <a:off x="1603245" y="3962014"/>
              <a:ext cx="1512168" cy="216024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54" name="직사각형 34">
              <a:extLst>
                <a:ext uri="{FF2B5EF4-FFF2-40B4-BE49-F238E27FC236}">
                  <a16:creationId xmlns:a16="http://schemas.microsoft.com/office/drawing/2014/main" id="{97969525-21FF-CD6F-A05A-AC1F9CD0D92D}"/>
                </a:ext>
              </a:extLst>
            </p:cNvPr>
            <p:cNvSpPr/>
            <p:nvPr/>
          </p:nvSpPr>
          <p:spPr>
            <a:xfrm>
              <a:off x="1603245" y="4178038"/>
              <a:ext cx="1512168" cy="216024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55" name="직사각형 35">
              <a:extLst>
                <a:ext uri="{FF2B5EF4-FFF2-40B4-BE49-F238E27FC236}">
                  <a16:creationId xmlns:a16="http://schemas.microsoft.com/office/drawing/2014/main" id="{FE2274F5-BAC3-C85A-CD79-92B300027B99}"/>
                </a:ext>
              </a:extLst>
            </p:cNvPr>
            <p:cNvSpPr/>
            <p:nvPr/>
          </p:nvSpPr>
          <p:spPr>
            <a:xfrm>
              <a:off x="1603245" y="4394062"/>
              <a:ext cx="1512168" cy="216024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2CC8171-1214-EFA8-0397-694F4ADB45A9}"/>
              </a:ext>
            </a:extLst>
          </p:cNvPr>
          <p:cNvGrpSpPr/>
          <p:nvPr/>
        </p:nvGrpSpPr>
        <p:grpSpPr>
          <a:xfrm>
            <a:off x="240650" y="2367955"/>
            <a:ext cx="3156313" cy="2909843"/>
            <a:chOff x="240650" y="2115287"/>
            <a:chExt cx="3156313" cy="2909843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FA205D74-50AD-7EC5-E2A3-EA739D8D7503}"/>
                </a:ext>
              </a:extLst>
            </p:cNvPr>
            <p:cNvGrpSpPr/>
            <p:nvPr/>
          </p:nvGrpSpPr>
          <p:grpSpPr>
            <a:xfrm>
              <a:off x="240650" y="2411832"/>
              <a:ext cx="907185" cy="724099"/>
              <a:chOff x="1371405" y="5098383"/>
              <a:chExt cx="907185" cy="724099"/>
            </a:xfrm>
          </p:grpSpPr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DBFB0C2C-B5A7-ABD3-7D21-8EC631F35ECA}"/>
                  </a:ext>
                </a:extLst>
              </p:cNvPr>
              <p:cNvGrpSpPr/>
              <p:nvPr/>
            </p:nvGrpSpPr>
            <p:grpSpPr>
              <a:xfrm>
                <a:off x="1371405" y="5351071"/>
                <a:ext cx="907185" cy="246221"/>
                <a:chOff x="1173035" y="2083805"/>
                <a:chExt cx="907185" cy="246221"/>
              </a:xfrm>
            </p:grpSpPr>
            <p:sp>
              <p:nvSpPr>
                <p:cNvPr id="81" name="직사각형 19">
                  <a:extLst>
                    <a:ext uri="{FF2B5EF4-FFF2-40B4-BE49-F238E27FC236}">
                      <a16:creationId xmlns:a16="http://schemas.microsoft.com/office/drawing/2014/main" id="{AE805F7F-4C5D-F03F-A0AC-5BA3F1BDC1FA}"/>
                    </a:ext>
                  </a:extLst>
                </p:cNvPr>
                <p:cNvSpPr/>
                <p:nvPr/>
              </p:nvSpPr>
              <p:spPr>
                <a:xfrm>
                  <a:off x="1173035" y="2101971"/>
                  <a:ext cx="178532" cy="178532"/>
                </a:xfrm>
                <a:prstGeom prst="rect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lIns="0" tIns="0" rIns="0" b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1AB438A1-8FF9-FF72-2BEA-71E476A2429C}"/>
                    </a:ext>
                  </a:extLst>
                </p:cNvPr>
                <p:cNvSpPr txBox="1"/>
                <p:nvPr/>
              </p:nvSpPr>
              <p:spPr>
                <a:xfrm>
                  <a:off x="1406377" y="2083805"/>
                  <a:ext cx="673843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60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venir Next Medium" panose="020B0503020202020204" pitchFamily="34" charset="0"/>
                    </a:rPr>
                    <a:t>Valid</a:t>
                  </a: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</p:grpSp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53C6A581-2CDE-ED0C-84D0-FA7EE1CB2D78}"/>
                  </a:ext>
                </a:extLst>
              </p:cNvPr>
              <p:cNvGrpSpPr/>
              <p:nvPr/>
            </p:nvGrpSpPr>
            <p:grpSpPr>
              <a:xfrm>
                <a:off x="1371405" y="5576261"/>
                <a:ext cx="858926" cy="246221"/>
                <a:chOff x="2114838" y="2034282"/>
                <a:chExt cx="858926" cy="246221"/>
              </a:xfrm>
            </p:grpSpPr>
            <p:sp>
              <p:nvSpPr>
                <p:cNvPr id="79" name="직사각형 20">
                  <a:extLst>
                    <a:ext uri="{FF2B5EF4-FFF2-40B4-BE49-F238E27FC236}">
                      <a16:creationId xmlns:a16="http://schemas.microsoft.com/office/drawing/2014/main" id="{31DD0887-1B80-6A55-4C82-5D909467F4AC}"/>
                    </a:ext>
                  </a:extLst>
                </p:cNvPr>
                <p:cNvSpPr/>
                <p:nvPr/>
              </p:nvSpPr>
              <p:spPr>
                <a:xfrm>
                  <a:off x="2114838" y="2066218"/>
                  <a:ext cx="178532" cy="178532"/>
                </a:xfrm>
                <a:prstGeom prst="rect">
                  <a:avLst/>
                </a:prstGeom>
                <a:solidFill>
                  <a:srgbClr val="D0CECE"/>
                </a:solidFill>
                <a:ln w="254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lIns="0" tIns="0" rIns="0" b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80" name="TextBox 79">
                  <a:extLst>
                    <a:ext uri="{FF2B5EF4-FFF2-40B4-BE49-F238E27FC236}">
                      <a16:creationId xmlns:a16="http://schemas.microsoft.com/office/drawing/2014/main" id="{156FB186-57B8-82A4-D932-6498CA9CC786}"/>
                    </a:ext>
                  </a:extLst>
                </p:cNvPr>
                <p:cNvSpPr txBox="1"/>
                <p:nvPr/>
              </p:nvSpPr>
              <p:spPr>
                <a:xfrm>
                  <a:off x="2348180" y="2034282"/>
                  <a:ext cx="625584" cy="246221"/>
                </a:xfrm>
                <a:prstGeom prst="rect">
                  <a:avLst/>
                </a:prstGeom>
                <a:solidFill>
                  <a:srgbClr val="FFFFFF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60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venir Next Medium" panose="020B0503020202020204" pitchFamily="34" charset="0"/>
                    </a:rPr>
                    <a:t>Invalid</a:t>
                  </a: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</p:grp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CDEDEFCF-73DD-7B29-E3AF-BF106FEE5687}"/>
                  </a:ext>
                </a:extLst>
              </p:cNvPr>
              <p:cNvGrpSpPr/>
              <p:nvPr/>
            </p:nvGrpSpPr>
            <p:grpSpPr>
              <a:xfrm>
                <a:off x="1371405" y="5098383"/>
                <a:ext cx="830412" cy="246221"/>
                <a:chOff x="308005" y="2083805"/>
                <a:chExt cx="830412" cy="246221"/>
              </a:xfrm>
            </p:grpSpPr>
            <p:sp>
              <p:nvSpPr>
                <p:cNvPr id="77" name="직사각형 23">
                  <a:extLst>
                    <a:ext uri="{FF2B5EF4-FFF2-40B4-BE49-F238E27FC236}">
                      <a16:creationId xmlns:a16="http://schemas.microsoft.com/office/drawing/2014/main" id="{B744E711-EAA4-223B-F633-8853BB5B6D16}"/>
                    </a:ext>
                  </a:extLst>
                </p:cNvPr>
                <p:cNvSpPr/>
                <p:nvPr/>
              </p:nvSpPr>
              <p:spPr>
                <a:xfrm>
                  <a:off x="308005" y="2101971"/>
                  <a:ext cx="178532" cy="178532"/>
                </a:xfrm>
                <a:prstGeom prst="rect">
                  <a:avLst/>
                </a:prstGeom>
                <a:solidFill>
                  <a:srgbClr val="FFFFFF"/>
                </a:solidFill>
                <a:ln w="254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lIns="0" tIns="0" rIns="0" b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6C900356-5A30-D73C-0D0A-2A89DB977BA4}"/>
                    </a:ext>
                  </a:extLst>
                </p:cNvPr>
                <p:cNvSpPr txBox="1"/>
                <p:nvPr/>
              </p:nvSpPr>
              <p:spPr>
                <a:xfrm>
                  <a:off x="541347" y="2083805"/>
                  <a:ext cx="597070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60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venir Next Medium" panose="020B0503020202020204" pitchFamily="34" charset="0"/>
                    </a:rPr>
                    <a:t>Free</a:t>
                  </a: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</p:grpSp>
        </p:grp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FEB1CD58-1398-4207-5EAD-103DA906AF86}"/>
                </a:ext>
              </a:extLst>
            </p:cNvPr>
            <p:cNvSpPr txBox="1"/>
            <p:nvPr/>
          </p:nvSpPr>
          <p:spPr>
            <a:xfrm>
              <a:off x="1902557" y="4748131"/>
              <a:ext cx="1352934" cy="276999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Target Block</a:t>
              </a:r>
              <a:endParaRPr kumimoji="0" lang="ko-KR" altLang="en-US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E379597A-8AA6-890A-D54D-B0C37F5BE164}"/>
                </a:ext>
              </a:extLst>
            </p:cNvPr>
            <p:cNvGrpSpPr/>
            <p:nvPr/>
          </p:nvGrpSpPr>
          <p:grpSpPr>
            <a:xfrm>
              <a:off x="1371405" y="2449846"/>
              <a:ext cx="448620" cy="2160240"/>
              <a:chOff x="1154624" y="2449846"/>
              <a:chExt cx="448620" cy="2160240"/>
            </a:xfrm>
          </p:grpSpPr>
          <p:sp>
            <p:nvSpPr>
              <p:cNvPr id="64" name="직사각형 32">
                <a:extLst>
                  <a:ext uri="{FF2B5EF4-FFF2-40B4-BE49-F238E27FC236}">
                    <a16:creationId xmlns:a16="http://schemas.microsoft.com/office/drawing/2014/main" id="{6E1B4F01-2728-D122-94DA-350EA7F03199}"/>
                  </a:ext>
                </a:extLst>
              </p:cNvPr>
              <p:cNvSpPr/>
              <p:nvPr/>
            </p:nvSpPr>
            <p:spPr>
              <a:xfrm>
                <a:off x="1154624" y="3097918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3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65" name="직사각형 33">
                <a:extLst>
                  <a:ext uri="{FF2B5EF4-FFF2-40B4-BE49-F238E27FC236}">
                    <a16:creationId xmlns:a16="http://schemas.microsoft.com/office/drawing/2014/main" id="{D7A6DE31-FC8C-931A-6A94-0A9E794FA840}"/>
                  </a:ext>
                </a:extLst>
              </p:cNvPr>
              <p:cNvSpPr/>
              <p:nvPr/>
            </p:nvSpPr>
            <p:spPr>
              <a:xfrm>
                <a:off x="1154624" y="3313942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4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66" name="직사각형 34">
                <a:extLst>
                  <a:ext uri="{FF2B5EF4-FFF2-40B4-BE49-F238E27FC236}">
                    <a16:creationId xmlns:a16="http://schemas.microsoft.com/office/drawing/2014/main" id="{70FC48A4-340F-4C63-C1CE-0EDD0BA69F8F}"/>
                  </a:ext>
                </a:extLst>
              </p:cNvPr>
              <p:cNvSpPr/>
              <p:nvPr/>
            </p:nvSpPr>
            <p:spPr>
              <a:xfrm>
                <a:off x="1154624" y="3529966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5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67" name="직사각형 35">
                <a:extLst>
                  <a:ext uri="{FF2B5EF4-FFF2-40B4-BE49-F238E27FC236}">
                    <a16:creationId xmlns:a16="http://schemas.microsoft.com/office/drawing/2014/main" id="{6A2A8278-CD44-E577-DD6F-0100A086BE4E}"/>
                  </a:ext>
                </a:extLst>
              </p:cNvPr>
              <p:cNvSpPr/>
              <p:nvPr/>
            </p:nvSpPr>
            <p:spPr>
              <a:xfrm>
                <a:off x="1154624" y="3745990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vert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>
                  <a:defRPr/>
                </a:pPr>
                <a:r>
                  <a:rPr lang="en-US" altLang="ko-KR" sz="1400" b="1" kern="0" dirty="0">
                    <a:latin typeface="Calibri Light" panose="020F0302020204030204"/>
                  </a:rPr>
                  <a:t>⋯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68" name="직사각형 32">
                <a:extLst>
                  <a:ext uri="{FF2B5EF4-FFF2-40B4-BE49-F238E27FC236}">
                    <a16:creationId xmlns:a16="http://schemas.microsoft.com/office/drawing/2014/main" id="{6EC60732-37B0-5223-03D7-09E954567DC5}"/>
                  </a:ext>
                </a:extLst>
              </p:cNvPr>
              <p:cNvSpPr/>
              <p:nvPr/>
            </p:nvSpPr>
            <p:spPr>
              <a:xfrm>
                <a:off x="1154624" y="2449846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0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69" name="직사각형 33">
                <a:extLst>
                  <a:ext uri="{FF2B5EF4-FFF2-40B4-BE49-F238E27FC236}">
                    <a16:creationId xmlns:a16="http://schemas.microsoft.com/office/drawing/2014/main" id="{53481537-C6B6-159F-66DA-FB3E7E7A631F}"/>
                  </a:ext>
                </a:extLst>
              </p:cNvPr>
              <p:cNvSpPr/>
              <p:nvPr/>
            </p:nvSpPr>
            <p:spPr>
              <a:xfrm>
                <a:off x="1154624" y="2665870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1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70" name="직사각형 34">
                <a:extLst>
                  <a:ext uri="{FF2B5EF4-FFF2-40B4-BE49-F238E27FC236}">
                    <a16:creationId xmlns:a16="http://schemas.microsoft.com/office/drawing/2014/main" id="{6ACFDE09-69F4-CAA2-F2E9-28069F487460}"/>
                  </a:ext>
                </a:extLst>
              </p:cNvPr>
              <p:cNvSpPr/>
              <p:nvPr/>
            </p:nvSpPr>
            <p:spPr>
              <a:xfrm>
                <a:off x="1154624" y="2881894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2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71" name="직사각형 33">
                <a:extLst>
                  <a:ext uri="{FF2B5EF4-FFF2-40B4-BE49-F238E27FC236}">
                    <a16:creationId xmlns:a16="http://schemas.microsoft.com/office/drawing/2014/main" id="{93FC5B60-B5A1-1D60-B37A-D78FFAA709C0}"/>
                  </a:ext>
                </a:extLst>
              </p:cNvPr>
              <p:cNvSpPr/>
              <p:nvPr/>
            </p:nvSpPr>
            <p:spPr>
              <a:xfrm>
                <a:off x="1154624" y="3962014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ko-KR" sz="1400" i="1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N </a:t>
                </a:r>
                <a:r>
                  <a:rPr lang="en-US" altLang="ko-KR" sz="1400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– 3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72" name="직사각형 34">
                <a:extLst>
                  <a:ext uri="{FF2B5EF4-FFF2-40B4-BE49-F238E27FC236}">
                    <a16:creationId xmlns:a16="http://schemas.microsoft.com/office/drawing/2014/main" id="{AE8B74DE-5D69-7475-F60F-1A7395FC8CCE}"/>
                  </a:ext>
                </a:extLst>
              </p:cNvPr>
              <p:cNvSpPr/>
              <p:nvPr/>
            </p:nvSpPr>
            <p:spPr>
              <a:xfrm>
                <a:off x="1154624" y="4178038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r" defTabSz="914400">
                  <a:defRPr/>
                </a:pPr>
                <a:r>
                  <a:rPr lang="en-US" altLang="ko-KR" sz="1400" i="1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N </a:t>
                </a:r>
                <a:r>
                  <a:rPr lang="en-US" altLang="ko-KR" sz="1400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– 2</a:t>
                </a:r>
                <a:endParaRPr lang="ko-KR" altLang="en-US" sz="1400" kern="0" dirty="0">
                  <a:solidFill>
                    <a:srgbClr val="000000"/>
                  </a:solidFill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73" name="직사각형 35">
                <a:extLst>
                  <a:ext uri="{FF2B5EF4-FFF2-40B4-BE49-F238E27FC236}">
                    <a16:creationId xmlns:a16="http://schemas.microsoft.com/office/drawing/2014/main" id="{2A6ED494-19E8-DBCC-B6A8-49F9D984E452}"/>
                  </a:ext>
                </a:extLst>
              </p:cNvPr>
              <p:cNvSpPr/>
              <p:nvPr/>
            </p:nvSpPr>
            <p:spPr>
              <a:xfrm>
                <a:off x="1154624" y="4394062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r" defTabSz="914400">
                  <a:defRPr/>
                </a:pPr>
                <a:r>
                  <a:rPr lang="en-US" altLang="ko-KR" sz="1400" i="1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N </a:t>
                </a:r>
                <a:r>
                  <a:rPr lang="en-US" altLang="ko-KR" sz="1400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– 1</a:t>
                </a:r>
                <a:endParaRPr lang="ko-KR" altLang="en-US" sz="1400" kern="0" dirty="0">
                  <a:solidFill>
                    <a:srgbClr val="000000"/>
                  </a:solidFill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</p:grpSp>
        <p:sp>
          <p:nvSpPr>
            <p:cNvPr id="62" name="Rounded Rectangle 61">
              <a:extLst>
                <a:ext uri="{FF2B5EF4-FFF2-40B4-BE49-F238E27FC236}">
                  <a16:creationId xmlns:a16="http://schemas.microsoft.com/office/drawing/2014/main" id="{9CBBD284-9712-BC9C-05E1-C4F05BE03E2E}"/>
                </a:ext>
              </a:extLst>
            </p:cNvPr>
            <p:cNvSpPr/>
            <p:nvPr/>
          </p:nvSpPr>
          <p:spPr>
            <a:xfrm>
              <a:off x="1626105" y="2626764"/>
              <a:ext cx="1770858" cy="295059"/>
            </a:xfrm>
            <a:prstGeom prst="roundRect">
              <a:avLst/>
            </a:prstGeom>
            <a:noFill/>
            <a:ln w="25400">
              <a:solidFill>
                <a:srgbClr val="C0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64FADCC0-294F-32A8-B835-82A82CAB0F91}"/>
                </a:ext>
              </a:extLst>
            </p:cNvPr>
            <p:cNvSpPr txBox="1"/>
            <p:nvPr/>
          </p:nvSpPr>
          <p:spPr>
            <a:xfrm>
              <a:off x="1626105" y="2115287"/>
              <a:ext cx="1705554" cy="276999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lIns="3600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Target Page</a:t>
              </a:r>
              <a:endParaRPr kumimoji="0" lang="ko-KR" altLang="en-US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</p:grpSp>
      <p:cxnSp>
        <p:nvCxnSpPr>
          <p:cNvPr id="83" name="Curved Connector 82">
            <a:extLst>
              <a:ext uri="{FF2B5EF4-FFF2-40B4-BE49-F238E27FC236}">
                <a16:creationId xmlns:a16="http://schemas.microsoft.com/office/drawing/2014/main" id="{0C63734C-0A17-BF0E-B56D-81ECF9908C45}"/>
              </a:ext>
            </a:extLst>
          </p:cNvPr>
          <p:cNvCxnSpPr>
            <a:stCxn id="62" idx="1"/>
            <a:endCxn id="63" idx="1"/>
          </p:cNvCxnSpPr>
          <p:nvPr/>
        </p:nvCxnSpPr>
        <p:spPr>
          <a:xfrm rot="10800000">
            <a:off x="1626105" y="2506456"/>
            <a:ext cx="12700" cy="520507"/>
          </a:xfrm>
          <a:prstGeom prst="curvedConnector3">
            <a:avLst>
              <a:gd name="adj1" fmla="val 1273173"/>
            </a:avLst>
          </a:prstGeom>
          <a:ln w="158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4" name="Group 83">
            <a:extLst>
              <a:ext uri="{FF2B5EF4-FFF2-40B4-BE49-F238E27FC236}">
                <a16:creationId xmlns:a16="http://schemas.microsoft.com/office/drawing/2014/main" id="{3CA543B8-EE85-6F74-2F97-595A68F86544}"/>
              </a:ext>
            </a:extLst>
          </p:cNvPr>
          <p:cNvGrpSpPr/>
          <p:nvPr/>
        </p:nvGrpSpPr>
        <p:grpSpPr>
          <a:xfrm>
            <a:off x="4609684" y="2864807"/>
            <a:ext cx="3814618" cy="318772"/>
            <a:chOff x="988291" y="2797330"/>
            <a:chExt cx="3814618" cy="318772"/>
          </a:xfrm>
        </p:grpSpPr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C05E6262-765F-74ED-3441-53D8EDB55AB1}"/>
                </a:ext>
              </a:extLst>
            </p:cNvPr>
            <p:cNvCxnSpPr>
              <a:cxnSpLocks/>
            </p:cNvCxnSpPr>
            <p:nvPr/>
          </p:nvCxnSpPr>
          <p:spPr>
            <a:xfrm>
              <a:off x="988291" y="2956716"/>
              <a:ext cx="381461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타원 400">
              <a:extLst>
                <a:ext uri="{FF2B5EF4-FFF2-40B4-BE49-F238E27FC236}">
                  <a16:creationId xmlns:a16="http://schemas.microsoft.com/office/drawing/2014/main" id="{D5859CF3-3BE8-75C3-FB5D-2F9969FF2C04}"/>
                </a:ext>
              </a:extLst>
            </p:cNvPr>
            <p:cNvSpPr/>
            <p:nvPr/>
          </p:nvSpPr>
          <p:spPr>
            <a:xfrm>
              <a:off x="1269279" y="2797330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venir Next Medium" panose="020B0503020202020204" pitchFamily="34" charset="0"/>
                </a:rPr>
                <a:t>0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87" name="타원 401">
              <a:extLst>
                <a:ext uri="{FF2B5EF4-FFF2-40B4-BE49-F238E27FC236}">
                  <a16:creationId xmlns:a16="http://schemas.microsoft.com/office/drawing/2014/main" id="{9E611F12-06B5-4E9C-CC17-B13A049D5CBC}"/>
                </a:ext>
              </a:extLst>
            </p:cNvPr>
            <p:cNvSpPr/>
            <p:nvPr/>
          </p:nvSpPr>
          <p:spPr>
            <a:xfrm>
              <a:off x="1671137" y="2797330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C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0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88" name="타원 402">
              <a:extLst>
                <a:ext uri="{FF2B5EF4-FFF2-40B4-BE49-F238E27FC236}">
                  <a16:creationId xmlns:a16="http://schemas.microsoft.com/office/drawing/2014/main" id="{9BA3588F-6812-6D7A-1D86-EF1A16046CDB}"/>
                </a:ext>
              </a:extLst>
            </p:cNvPr>
            <p:cNvSpPr/>
            <p:nvPr/>
          </p:nvSpPr>
          <p:spPr>
            <a:xfrm>
              <a:off x="2072993" y="2797330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0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89" name="타원 403">
              <a:extLst>
                <a:ext uri="{FF2B5EF4-FFF2-40B4-BE49-F238E27FC236}">
                  <a16:creationId xmlns:a16="http://schemas.microsoft.com/office/drawing/2014/main" id="{29EDD320-0F60-64FC-82A3-797F783D1D26}"/>
                </a:ext>
              </a:extLst>
            </p:cNvPr>
            <p:cNvSpPr/>
            <p:nvPr/>
          </p:nvSpPr>
          <p:spPr>
            <a:xfrm>
              <a:off x="2474851" y="2797330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C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0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90" name="타원 404">
              <a:extLst>
                <a:ext uri="{FF2B5EF4-FFF2-40B4-BE49-F238E27FC236}">
                  <a16:creationId xmlns:a16="http://schemas.microsoft.com/office/drawing/2014/main" id="{9898A364-B322-6270-C4F4-0A51C66811A4}"/>
                </a:ext>
              </a:extLst>
            </p:cNvPr>
            <p:cNvSpPr/>
            <p:nvPr/>
          </p:nvSpPr>
          <p:spPr>
            <a:xfrm>
              <a:off x="2876707" y="279733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kern="0" dirty="0">
                  <a:solidFill>
                    <a:srgbClr val="000000"/>
                  </a:solidFill>
                  <a:latin typeface="Avenir Next Medium" panose="020B0503020202020204" pitchFamily="34" charset="0"/>
                </a:rPr>
                <a:t>⋯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91" name="타원 405">
              <a:extLst>
                <a:ext uri="{FF2B5EF4-FFF2-40B4-BE49-F238E27FC236}">
                  <a16:creationId xmlns:a16="http://schemas.microsoft.com/office/drawing/2014/main" id="{54B709A3-223E-47B2-D6B2-710F24C590B8}"/>
                </a:ext>
              </a:extLst>
            </p:cNvPr>
            <p:cNvSpPr/>
            <p:nvPr/>
          </p:nvSpPr>
          <p:spPr>
            <a:xfrm>
              <a:off x="3278565" y="2797330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C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0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92" name="타원 406">
              <a:extLst>
                <a:ext uri="{FF2B5EF4-FFF2-40B4-BE49-F238E27FC236}">
                  <a16:creationId xmlns:a16="http://schemas.microsoft.com/office/drawing/2014/main" id="{34733E8F-D356-C05F-23C9-F815200F7597}"/>
                </a:ext>
              </a:extLst>
            </p:cNvPr>
            <p:cNvSpPr/>
            <p:nvPr/>
          </p:nvSpPr>
          <p:spPr>
            <a:xfrm>
              <a:off x="3680423" y="2797330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0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93" name="타원 407">
              <a:extLst>
                <a:ext uri="{FF2B5EF4-FFF2-40B4-BE49-F238E27FC236}">
                  <a16:creationId xmlns:a16="http://schemas.microsoft.com/office/drawing/2014/main" id="{66421ABF-D665-0CB1-7E51-9ABB73D10C05}"/>
                </a:ext>
              </a:extLst>
            </p:cNvPr>
            <p:cNvSpPr/>
            <p:nvPr/>
          </p:nvSpPr>
          <p:spPr>
            <a:xfrm>
              <a:off x="4082279" y="2797330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0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94" name="타원 408">
              <a:extLst>
                <a:ext uri="{FF2B5EF4-FFF2-40B4-BE49-F238E27FC236}">
                  <a16:creationId xmlns:a16="http://schemas.microsoft.com/office/drawing/2014/main" id="{E09B94D0-C966-464F-6DAB-DE4D7A519EFA}"/>
                </a:ext>
              </a:extLst>
            </p:cNvPr>
            <p:cNvSpPr/>
            <p:nvPr/>
          </p:nvSpPr>
          <p:spPr>
            <a:xfrm>
              <a:off x="4484137" y="2797330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C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0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</p:grpSp>
      <p:sp>
        <p:nvSpPr>
          <p:cNvPr id="95" name="TextBox 94">
            <a:extLst>
              <a:ext uri="{FF2B5EF4-FFF2-40B4-BE49-F238E27FC236}">
                <a16:creationId xmlns:a16="http://schemas.microsoft.com/office/drawing/2014/main" id="{097D045F-1067-9EFF-51BC-687D086C5CB5}"/>
              </a:ext>
            </a:extLst>
          </p:cNvPr>
          <p:cNvSpPr txBox="1"/>
          <p:nvPr/>
        </p:nvSpPr>
        <p:spPr>
          <a:xfrm>
            <a:off x="4028813" y="2909650"/>
            <a:ext cx="86561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dirty="0">
                <a:latin typeface="Avenir Next Medium" panose="020B0503020202020204" pitchFamily="34" charset="0"/>
              </a:rPr>
              <a:t>WL</a:t>
            </a:r>
            <a:r>
              <a:rPr lang="en-US" altLang="ko-KR" sz="1600" baseline="-25000" dirty="0">
                <a:latin typeface="Avenir Next Medium" panose="020B0503020202020204" pitchFamily="34" charset="0"/>
              </a:rPr>
              <a:t>1</a:t>
            </a:r>
            <a:endParaRPr lang="ko-KR" altLang="en-US" sz="1600" baseline="-25000" dirty="0">
              <a:latin typeface="Avenir Next Medium" panose="020B0503020202020204" pitchFamily="34" charset="0"/>
            </a:endParaRP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B6B91C30-129A-1CDA-C8F3-BB30B1DD26D4}"/>
              </a:ext>
            </a:extLst>
          </p:cNvPr>
          <p:cNvGrpSpPr/>
          <p:nvPr/>
        </p:nvGrpSpPr>
        <p:grpSpPr>
          <a:xfrm>
            <a:off x="4880113" y="2891311"/>
            <a:ext cx="3533630" cy="318772"/>
            <a:chOff x="1269279" y="2797330"/>
            <a:chExt cx="3533630" cy="318772"/>
          </a:xfrm>
          <a:noFill/>
        </p:grpSpPr>
        <p:sp>
          <p:nvSpPr>
            <p:cNvPr id="108" name="타원 400">
              <a:extLst>
                <a:ext uri="{FF2B5EF4-FFF2-40B4-BE49-F238E27FC236}">
                  <a16:creationId xmlns:a16="http://schemas.microsoft.com/office/drawing/2014/main" id="{276B1D7D-AEF8-C53F-C40D-5331A553C175}"/>
                </a:ext>
              </a:extLst>
            </p:cNvPr>
            <p:cNvSpPr/>
            <p:nvPr/>
          </p:nvSpPr>
          <p:spPr>
            <a:xfrm>
              <a:off x="1269279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09" name="타원 401">
              <a:extLst>
                <a:ext uri="{FF2B5EF4-FFF2-40B4-BE49-F238E27FC236}">
                  <a16:creationId xmlns:a16="http://schemas.microsoft.com/office/drawing/2014/main" id="{F7066923-E390-0845-48D1-04611BF75A2A}"/>
                </a:ext>
              </a:extLst>
            </p:cNvPr>
            <p:cNvSpPr/>
            <p:nvPr/>
          </p:nvSpPr>
          <p:spPr>
            <a:xfrm>
              <a:off x="1671137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10" name="타원 402">
              <a:extLst>
                <a:ext uri="{FF2B5EF4-FFF2-40B4-BE49-F238E27FC236}">
                  <a16:creationId xmlns:a16="http://schemas.microsoft.com/office/drawing/2014/main" id="{0B7F6673-FF7E-0C46-726D-92A10724F951}"/>
                </a:ext>
              </a:extLst>
            </p:cNvPr>
            <p:cNvSpPr/>
            <p:nvPr/>
          </p:nvSpPr>
          <p:spPr>
            <a:xfrm>
              <a:off x="2072993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11" name="타원 403">
              <a:extLst>
                <a:ext uri="{FF2B5EF4-FFF2-40B4-BE49-F238E27FC236}">
                  <a16:creationId xmlns:a16="http://schemas.microsoft.com/office/drawing/2014/main" id="{35325900-0C15-3897-E83C-B989657E77B9}"/>
                </a:ext>
              </a:extLst>
            </p:cNvPr>
            <p:cNvSpPr/>
            <p:nvPr/>
          </p:nvSpPr>
          <p:spPr>
            <a:xfrm>
              <a:off x="2474851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12" name="타원 404">
              <a:extLst>
                <a:ext uri="{FF2B5EF4-FFF2-40B4-BE49-F238E27FC236}">
                  <a16:creationId xmlns:a16="http://schemas.microsoft.com/office/drawing/2014/main" id="{E6BF97F9-AC02-F204-8C47-3FE5D8CA5C6A}"/>
                </a:ext>
              </a:extLst>
            </p:cNvPr>
            <p:cNvSpPr/>
            <p:nvPr/>
          </p:nvSpPr>
          <p:spPr>
            <a:xfrm>
              <a:off x="2876707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13" name="타원 405">
              <a:extLst>
                <a:ext uri="{FF2B5EF4-FFF2-40B4-BE49-F238E27FC236}">
                  <a16:creationId xmlns:a16="http://schemas.microsoft.com/office/drawing/2014/main" id="{9DA103C8-A958-0BFE-073C-FFA95BD65618}"/>
                </a:ext>
              </a:extLst>
            </p:cNvPr>
            <p:cNvSpPr/>
            <p:nvPr/>
          </p:nvSpPr>
          <p:spPr>
            <a:xfrm>
              <a:off x="3278565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14" name="타원 406">
              <a:extLst>
                <a:ext uri="{FF2B5EF4-FFF2-40B4-BE49-F238E27FC236}">
                  <a16:creationId xmlns:a16="http://schemas.microsoft.com/office/drawing/2014/main" id="{FDDB9751-28A2-6663-B984-EBCF3296773E}"/>
                </a:ext>
              </a:extLst>
            </p:cNvPr>
            <p:cNvSpPr/>
            <p:nvPr/>
          </p:nvSpPr>
          <p:spPr>
            <a:xfrm>
              <a:off x="3680423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15" name="타원 407">
              <a:extLst>
                <a:ext uri="{FF2B5EF4-FFF2-40B4-BE49-F238E27FC236}">
                  <a16:creationId xmlns:a16="http://schemas.microsoft.com/office/drawing/2014/main" id="{1E5DD289-43C1-7689-2D94-C61BF5766640}"/>
                </a:ext>
              </a:extLst>
            </p:cNvPr>
            <p:cNvSpPr/>
            <p:nvPr/>
          </p:nvSpPr>
          <p:spPr>
            <a:xfrm>
              <a:off x="4082279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16" name="타원 408">
              <a:extLst>
                <a:ext uri="{FF2B5EF4-FFF2-40B4-BE49-F238E27FC236}">
                  <a16:creationId xmlns:a16="http://schemas.microsoft.com/office/drawing/2014/main" id="{61732E66-A7E0-9966-BF92-2F599E966DFB}"/>
                </a:ext>
              </a:extLst>
            </p:cNvPr>
            <p:cNvSpPr/>
            <p:nvPr/>
          </p:nvSpPr>
          <p:spPr>
            <a:xfrm>
              <a:off x="4484137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</p:grpSp>
      <p:sp>
        <p:nvSpPr>
          <p:cNvPr id="96" name="직사각형 20">
            <a:extLst>
              <a:ext uri="{FF2B5EF4-FFF2-40B4-BE49-F238E27FC236}">
                <a16:creationId xmlns:a16="http://schemas.microsoft.com/office/drawing/2014/main" id="{30FAD061-D98C-1D1A-59AE-7249D2B67BFD}"/>
              </a:ext>
            </a:extLst>
          </p:cNvPr>
          <p:cNvSpPr/>
          <p:nvPr/>
        </p:nvSpPr>
        <p:spPr>
          <a:xfrm>
            <a:off x="240650" y="3430680"/>
            <a:ext cx="178532" cy="178532"/>
          </a:xfrm>
          <a:prstGeom prst="rect">
            <a:avLst/>
          </a:prstGeom>
          <a:solidFill>
            <a:schemeClr val="bg1">
              <a:lumMod val="50000"/>
            </a:schemeClr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4B5F1E1-EABD-0793-1ED9-08E49D0763DE}"/>
              </a:ext>
            </a:extLst>
          </p:cNvPr>
          <p:cNvSpPr txBox="1"/>
          <p:nvPr/>
        </p:nvSpPr>
        <p:spPr>
          <a:xfrm>
            <a:off x="473992" y="3398744"/>
            <a:ext cx="1027262" cy="246221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6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Scrubbed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16441AE-3515-3FCE-4072-6B94934731B9}"/>
              </a:ext>
            </a:extLst>
          </p:cNvPr>
          <p:cNvSpPr txBox="1"/>
          <p:nvPr/>
        </p:nvSpPr>
        <p:spPr>
          <a:xfrm>
            <a:off x="3644357" y="3350198"/>
            <a:ext cx="5352758" cy="276999"/>
          </a:xfrm>
          <a:prstGeom prst="rect">
            <a:avLst/>
          </a:prstGeom>
          <a:noFill/>
        </p:spPr>
        <p:txBody>
          <a:bodyPr wrap="square" lIns="3600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i="1" u="none" strike="noStrike" kern="0" cap="none" spc="0" normalizeH="0" baseline="0" noProof="0" dirty="0">
                <a:ln>
                  <a:noFill/>
                </a:ln>
                <a:solidFill>
                  <a:srgbClr val="357429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Scrubbing: </a:t>
            </a:r>
            <a:r>
              <a:rPr kumimoji="0" lang="en-US" altLang="ko-KR" i="1" u="none" strike="noStrike" kern="0" cap="none" spc="0" normalizeH="0" baseline="0" noProof="0" dirty="0">
                <a:ln>
                  <a:noFill/>
                </a:ln>
                <a:solidFill>
                  <a:srgbClr val="E47103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Reprogram</a:t>
            </a:r>
            <a:r>
              <a:rPr kumimoji="0" lang="en-US" altLang="ko-KR" i="1" u="none" strike="noStrike" kern="0" cap="none" spc="0" normalizeH="0" baseline="0" noProof="0" dirty="0">
                <a:ln>
                  <a:noFill/>
                </a:ln>
                <a:solidFill>
                  <a:srgbClr val="357429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 the WL (to all ‘0’s)</a:t>
            </a:r>
            <a:endParaRPr kumimoji="0" lang="ko-KR" altLang="en-US" i="1" u="none" strike="noStrike" kern="0" cap="none" spc="0" normalizeH="0" baseline="-25000" noProof="0" dirty="0">
              <a:ln>
                <a:noFill/>
              </a:ln>
              <a:solidFill>
                <a:srgbClr val="357429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67B7D72-A1D1-A512-00E5-04D2A3307761}"/>
              </a:ext>
            </a:extLst>
          </p:cNvPr>
          <p:cNvSpPr txBox="1"/>
          <p:nvPr/>
        </p:nvSpPr>
        <p:spPr>
          <a:xfrm>
            <a:off x="3644357" y="3674622"/>
            <a:ext cx="5352758" cy="738664"/>
          </a:xfrm>
          <a:prstGeom prst="rect">
            <a:avLst/>
          </a:prstGeom>
          <a:noFill/>
        </p:spPr>
        <p:txBody>
          <a:bodyPr wrap="square" lIns="3600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i="1" u="none" strike="noStrike" kern="0" cap="none" spc="0" normalizeH="0" baseline="0" noProof="0" dirty="0">
                <a:ln>
                  <a:noFill/>
                </a:ln>
                <a:solidFill>
                  <a:srgbClr val="E47103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Overwriting is </a:t>
            </a:r>
            <a:r>
              <a:rPr lang="en-US" altLang="ko-KR" i="1" kern="0" dirty="0">
                <a:solidFill>
                  <a:srgbClr val="E47103"/>
                </a:solidFill>
                <a:latin typeface="Avenir Next Medium" panose="020B0503020202020204" pitchFamily="34" charset="0"/>
              </a:rPr>
              <a:t>infeasible usually</a:t>
            </a:r>
            <a:r>
              <a:rPr kumimoji="0" lang="en-US" altLang="ko-KR" i="1" u="none" strike="noStrike" kern="0" cap="none" spc="0" normalizeH="0" baseline="0" noProof="0" dirty="0">
                <a:ln>
                  <a:noFill/>
                </a:ln>
                <a:solidFill>
                  <a:srgbClr val="E47103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,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i="1" kern="0" dirty="0">
                <a:solidFill>
                  <a:srgbClr val="E47103"/>
                </a:solidFill>
                <a:latin typeface="Avenir Next Medium" panose="020B0503020202020204" pitchFamily="34" charset="0"/>
              </a:rPr>
              <a:t>except when the data is all ‘0’s</a:t>
            </a:r>
            <a:endParaRPr kumimoji="0" lang="en-US" altLang="ko-KR" i="1" u="none" strike="noStrike" kern="0" cap="none" spc="0" normalizeH="0" baseline="0" noProof="0" dirty="0">
              <a:ln>
                <a:noFill/>
              </a:ln>
              <a:solidFill>
                <a:srgbClr val="E47103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i="1" u="none" strike="noStrike" kern="0" cap="none" spc="0" normalizeH="0" baseline="-25000" noProof="0" dirty="0">
              <a:ln>
                <a:noFill/>
              </a:ln>
              <a:solidFill>
                <a:srgbClr val="E47103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00" name="타원 231">
            <a:extLst>
              <a:ext uri="{FF2B5EF4-FFF2-40B4-BE49-F238E27FC236}">
                <a16:creationId xmlns:a16="http://schemas.microsoft.com/office/drawing/2014/main" id="{FEF1B091-EE87-5B1E-7B56-6B1A09EDED1A}"/>
              </a:ext>
            </a:extLst>
          </p:cNvPr>
          <p:cNvSpPr/>
          <p:nvPr/>
        </p:nvSpPr>
        <p:spPr>
          <a:xfrm>
            <a:off x="7605353" y="2328942"/>
            <a:ext cx="153260" cy="153260"/>
          </a:xfrm>
          <a:prstGeom prst="ellipse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01" name="사각형: 둥근 모서리 232">
            <a:extLst>
              <a:ext uri="{FF2B5EF4-FFF2-40B4-BE49-F238E27FC236}">
                <a16:creationId xmlns:a16="http://schemas.microsoft.com/office/drawing/2014/main" id="{A5080FA8-D9A5-9893-ADB1-432BEAE13BEA}"/>
              </a:ext>
            </a:extLst>
          </p:cNvPr>
          <p:cNvSpPr/>
          <p:nvPr/>
        </p:nvSpPr>
        <p:spPr>
          <a:xfrm>
            <a:off x="7770400" y="2211297"/>
            <a:ext cx="1231310" cy="388551"/>
          </a:xfrm>
          <a:prstGeom prst="roundRect">
            <a:avLst>
              <a:gd name="adj" fmla="val 0"/>
            </a:avLst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3600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Erased (1)</a:t>
            </a:r>
            <a:endParaRPr kumimoji="0" lang="ko-KR" altLang="en-US" sz="12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02" name="타원 233">
            <a:extLst>
              <a:ext uri="{FF2B5EF4-FFF2-40B4-BE49-F238E27FC236}">
                <a16:creationId xmlns:a16="http://schemas.microsoft.com/office/drawing/2014/main" id="{23B010B5-A6B9-39E6-C6CE-B9C7E2F2F611}"/>
              </a:ext>
            </a:extLst>
          </p:cNvPr>
          <p:cNvSpPr/>
          <p:nvPr/>
        </p:nvSpPr>
        <p:spPr>
          <a:xfrm>
            <a:off x="7604006" y="2543103"/>
            <a:ext cx="153260" cy="153260"/>
          </a:xfrm>
          <a:prstGeom prst="ellipse">
            <a:avLst/>
          </a:prstGeom>
          <a:solidFill>
            <a:srgbClr val="FFC000"/>
          </a:solidFill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03" name="사각형: 둥근 모서리 234">
            <a:extLst>
              <a:ext uri="{FF2B5EF4-FFF2-40B4-BE49-F238E27FC236}">
                <a16:creationId xmlns:a16="http://schemas.microsoft.com/office/drawing/2014/main" id="{8659DF77-E278-52A8-E011-7DB3F9FE933A}"/>
              </a:ext>
            </a:extLst>
          </p:cNvPr>
          <p:cNvSpPr/>
          <p:nvPr/>
        </p:nvSpPr>
        <p:spPr>
          <a:xfrm>
            <a:off x="7769053" y="2425458"/>
            <a:ext cx="1231310" cy="388551"/>
          </a:xfrm>
          <a:prstGeom prst="roundRect">
            <a:avLst>
              <a:gd name="adj" fmla="val 0"/>
            </a:avLst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3600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Programmed (0)</a:t>
            </a:r>
            <a:endParaRPr kumimoji="0" lang="ko-KR" altLang="en-US" sz="12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57FEB719-5BE7-F553-E8AB-9655D2D3A6E7}"/>
              </a:ext>
            </a:extLst>
          </p:cNvPr>
          <p:cNvSpPr txBox="1"/>
          <p:nvPr/>
        </p:nvSpPr>
        <p:spPr>
          <a:xfrm>
            <a:off x="3644357" y="4360779"/>
            <a:ext cx="5352758" cy="307777"/>
          </a:xfrm>
          <a:prstGeom prst="rect">
            <a:avLst/>
          </a:prstGeom>
          <a:noFill/>
        </p:spPr>
        <p:txBody>
          <a:bodyPr wrap="square" lIns="3600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2000" i="1" kern="0" dirty="0">
                <a:solidFill>
                  <a:srgbClr val="357429"/>
                </a:solidFill>
                <a:latin typeface="Avenir Next Medium" panose="020B0503020202020204" pitchFamily="34" charset="0"/>
              </a:rPr>
              <a:t>Destroys the page data w/o block erasure</a:t>
            </a:r>
            <a:endParaRPr kumimoji="0" lang="ko-KR" altLang="en-US" sz="2000" i="1" u="none" strike="noStrike" kern="0" cap="none" spc="0" normalizeH="0" baseline="-25000" noProof="0" dirty="0">
              <a:ln>
                <a:noFill/>
              </a:ln>
              <a:solidFill>
                <a:srgbClr val="357429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9A4860A9-CD3F-E1A7-F5BC-8307141BD178}"/>
              </a:ext>
            </a:extLst>
          </p:cNvPr>
          <p:cNvSpPr/>
          <p:nvPr/>
        </p:nvSpPr>
        <p:spPr>
          <a:xfrm>
            <a:off x="4242554" y="4834642"/>
            <a:ext cx="4156364" cy="523220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  <a:latin typeface="Avenir Next Medium" panose="020B0503020202020204" pitchFamily="34" charset="0"/>
              </a:rPr>
              <a:t>Problem solved?</a:t>
            </a:r>
            <a:endParaRPr lang="en-CH" sz="2800" dirty="0">
              <a:solidFill>
                <a:srgbClr val="FF0000"/>
              </a:solidFill>
              <a:latin typeface="Avenir Next Medium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5283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105" grpId="0"/>
      <p:bldP spid="10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F53CF4-FEF6-F745-949F-E29F2ADC4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Existing Solutions </a:t>
            </a:r>
            <a:endParaRPr lang="en-CH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A47654-6064-0C48-B770-C54BF52E5C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/>
              <a:t>Scrubbing </a:t>
            </a:r>
            <a:r>
              <a:rPr lang="en-US" sz="1800" dirty="0">
                <a:solidFill>
                  <a:prstClr val="white">
                    <a:lumMod val="50000"/>
                  </a:prstClr>
                </a:solidFill>
              </a:rPr>
              <a:t>[Wei+, FAST’11]</a:t>
            </a:r>
            <a:r>
              <a:rPr lang="en-CH" sz="1800" dirty="0">
                <a:solidFill>
                  <a:prstClr val="white">
                    <a:lumMod val="50000"/>
                  </a:prstClr>
                </a:solidFill>
              </a:rPr>
              <a:t> </a:t>
            </a:r>
          </a:p>
          <a:p>
            <a:pPr lvl="1"/>
            <a:r>
              <a:rPr lang="en-US" b="0" dirty="0">
                <a:solidFill>
                  <a:srgbClr val="C00000"/>
                </a:solidFill>
              </a:rPr>
              <a:t>Problem1</a:t>
            </a:r>
            <a:r>
              <a:rPr lang="en-US" b="0" dirty="0"/>
              <a:t>: MLC NAND flash stores </a:t>
            </a:r>
            <a:r>
              <a:rPr lang="en-US" b="0" dirty="0">
                <a:solidFill>
                  <a:srgbClr val="C00000"/>
                </a:solidFill>
              </a:rPr>
              <a:t>multiple pages in a WL </a:t>
            </a:r>
          </a:p>
        </p:txBody>
      </p:sp>
      <p:sp>
        <p:nvSpPr>
          <p:cNvPr id="44" name="Slide Number Placeholder 4">
            <a:extLst>
              <a:ext uri="{FF2B5EF4-FFF2-40B4-BE49-F238E27FC236}">
                <a16:creationId xmlns:a16="http://schemas.microsoft.com/office/drawing/2014/main" id="{5C8A2621-9D56-00C6-9D1C-29A8DF989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smtClean="0"/>
              <a:t>12</a:t>
            </a:fld>
            <a:endParaRPr lang="en-CH" dirty="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3235618-7806-A836-7AB6-3905325D0481}"/>
              </a:ext>
            </a:extLst>
          </p:cNvPr>
          <p:cNvGrpSpPr/>
          <p:nvPr/>
        </p:nvGrpSpPr>
        <p:grpSpPr>
          <a:xfrm>
            <a:off x="1822940" y="2707176"/>
            <a:ext cx="1512168" cy="2160240"/>
            <a:chOff x="1603245" y="2449846"/>
            <a:chExt cx="1512168" cy="2160240"/>
          </a:xfrm>
        </p:grpSpPr>
        <p:sp>
          <p:nvSpPr>
            <p:cNvPr id="46" name="직사각형 32">
              <a:extLst>
                <a:ext uri="{FF2B5EF4-FFF2-40B4-BE49-F238E27FC236}">
                  <a16:creationId xmlns:a16="http://schemas.microsoft.com/office/drawing/2014/main" id="{B36C355C-A597-7F0D-F0BC-DF62F96EEF34}"/>
                </a:ext>
              </a:extLst>
            </p:cNvPr>
            <p:cNvSpPr/>
            <p:nvPr/>
          </p:nvSpPr>
          <p:spPr>
            <a:xfrm>
              <a:off x="1603245" y="3097918"/>
              <a:ext cx="1512168" cy="21602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47" name="직사각형 33">
              <a:extLst>
                <a:ext uri="{FF2B5EF4-FFF2-40B4-BE49-F238E27FC236}">
                  <a16:creationId xmlns:a16="http://schemas.microsoft.com/office/drawing/2014/main" id="{0C8545B5-DE81-DEF2-859A-B55D36F2D32B}"/>
                </a:ext>
              </a:extLst>
            </p:cNvPr>
            <p:cNvSpPr/>
            <p:nvPr/>
          </p:nvSpPr>
          <p:spPr>
            <a:xfrm>
              <a:off x="1603245" y="3313942"/>
              <a:ext cx="1512168" cy="21602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48" name="직사각형 34">
              <a:extLst>
                <a:ext uri="{FF2B5EF4-FFF2-40B4-BE49-F238E27FC236}">
                  <a16:creationId xmlns:a16="http://schemas.microsoft.com/office/drawing/2014/main" id="{B8334198-50B2-9425-F7A2-396CF5C14074}"/>
                </a:ext>
              </a:extLst>
            </p:cNvPr>
            <p:cNvSpPr/>
            <p:nvPr/>
          </p:nvSpPr>
          <p:spPr>
            <a:xfrm>
              <a:off x="1603245" y="3529966"/>
              <a:ext cx="1512168" cy="21602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49" name="직사각형 35">
              <a:extLst>
                <a:ext uri="{FF2B5EF4-FFF2-40B4-BE49-F238E27FC236}">
                  <a16:creationId xmlns:a16="http://schemas.microsoft.com/office/drawing/2014/main" id="{973F9ACD-60B0-295C-3201-33019A11C4A4}"/>
                </a:ext>
              </a:extLst>
            </p:cNvPr>
            <p:cNvSpPr/>
            <p:nvPr/>
          </p:nvSpPr>
          <p:spPr>
            <a:xfrm>
              <a:off x="1603245" y="3745990"/>
              <a:ext cx="1512168" cy="216024"/>
            </a:xfrm>
            <a:prstGeom prst="rect">
              <a:avLst/>
            </a:prstGeom>
            <a:solidFill>
              <a:srgbClr val="AAC59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vert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>
                <a:defRPr/>
              </a:pPr>
              <a:r>
                <a:rPr lang="en-US" altLang="ko-KR" sz="1400" b="1" kern="0" dirty="0">
                  <a:latin typeface="Calibri Light" panose="020F0302020204030204"/>
                </a:rPr>
                <a:t>⋯</a:t>
              </a: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50" name="직사각형 32">
              <a:extLst>
                <a:ext uri="{FF2B5EF4-FFF2-40B4-BE49-F238E27FC236}">
                  <a16:creationId xmlns:a16="http://schemas.microsoft.com/office/drawing/2014/main" id="{69001404-CD1B-192C-AF99-B6167FE71DD3}"/>
                </a:ext>
              </a:extLst>
            </p:cNvPr>
            <p:cNvSpPr/>
            <p:nvPr/>
          </p:nvSpPr>
          <p:spPr>
            <a:xfrm>
              <a:off x="1603245" y="2449846"/>
              <a:ext cx="1512168" cy="21602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51" name="직사각형 33">
              <a:extLst>
                <a:ext uri="{FF2B5EF4-FFF2-40B4-BE49-F238E27FC236}">
                  <a16:creationId xmlns:a16="http://schemas.microsoft.com/office/drawing/2014/main" id="{5B395648-02FA-1083-46CF-8339607DF4AB}"/>
                </a:ext>
              </a:extLst>
            </p:cNvPr>
            <p:cNvSpPr/>
            <p:nvPr/>
          </p:nvSpPr>
          <p:spPr>
            <a:xfrm>
              <a:off x="1603245" y="2665870"/>
              <a:ext cx="1512168" cy="216024"/>
            </a:xfrm>
            <a:prstGeom prst="rect">
              <a:avLst/>
            </a:prstGeom>
            <a:solidFill>
              <a:srgbClr val="D0CECE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52" name="직사각형 34">
              <a:extLst>
                <a:ext uri="{FF2B5EF4-FFF2-40B4-BE49-F238E27FC236}">
                  <a16:creationId xmlns:a16="http://schemas.microsoft.com/office/drawing/2014/main" id="{1BACB148-59EA-347A-294B-A8C5489F5AC1}"/>
                </a:ext>
              </a:extLst>
            </p:cNvPr>
            <p:cNvSpPr/>
            <p:nvPr/>
          </p:nvSpPr>
          <p:spPr>
            <a:xfrm>
              <a:off x="1603245" y="2881894"/>
              <a:ext cx="1512168" cy="21602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53" name="직사각형 33">
              <a:extLst>
                <a:ext uri="{FF2B5EF4-FFF2-40B4-BE49-F238E27FC236}">
                  <a16:creationId xmlns:a16="http://schemas.microsoft.com/office/drawing/2014/main" id="{09DC9533-70A6-05ED-7104-B183A1AD4073}"/>
                </a:ext>
              </a:extLst>
            </p:cNvPr>
            <p:cNvSpPr/>
            <p:nvPr/>
          </p:nvSpPr>
          <p:spPr>
            <a:xfrm>
              <a:off x="1603245" y="3962014"/>
              <a:ext cx="1512168" cy="216024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54" name="직사각형 34">
              <a:extLst>
                <a:ext uri="{FF2B5EF4-FFF2-40B4-BE49-F238E27FC236}">
                  <a16:creationId xmlns:a16="http://schemas.microsoft.com/office/drawing/2014/main" id="{97969525-21FF-CD6F-A05A-AC1F9CD0D92D}"/>
                </a:ext>
              </a:extLst>
            </p:cNvPr>
            <p:cNvSpPr/>
            <p:nvPr/>
          </p:nvSpPr>
          <p:spPr>
            <a:xfrm>
              <a:off x="1603245" y="4178038"/>
              <a:ext cx="1512168" cy="216024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55" name="직사각형 35">
              <a:extLst>
                <a:ext uri="{FF2B5EF4-FFF2-40B4-BE49-F238E27FC236}">
                  <a16:creationId xmlns:a16="http://schemas.microsoft.com/office/drawing/2014/main" id="{FE2274F5-BAC3-C85A-CD79-92B300027B99}"/>
                </a:ext>
              </a:extLst>
            </p:cNvPr>
            <p:cNvSpPr/>
            <p:nvPr/>
          </p:nvSpPr>
          <p:spPr>
            <a:xfrm>
              <a:off x="1603245" y="4394062"/>
              <a:ext cx="1512168" cy="216024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2CC8171-1214-EFA8-0397-694F4ADB45A9}"/>
              </a:ext>
            </a:extLst>
          </p:cNvPr>
          <p:cNvGrpSpPr/>
          <p:nvPr/>
        </p:nvGrpSpPr>
        <p:grpSpPr>
          <a:xfrm>
            <a:off x="240650" y="2372617"/>
            <a:ext cx="3156313" cy="2909843"/>
            <a:chOff x="240650" y="2115287"/>
            <a:chExt cx="3156313" cy="2909843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FA205D74-50AD-7EC5-E2A3-EA739D8D7503}"/>
                </a:ext>
              </a:extLst>
            </p:cNvPr>
            <p:cNvGrpSpPr/>
            <p:nvPr/>
          </p:nvGrpSpPr>
          <p:grpSpPr>
            <a:xfrm>
              <a:off x="240650" y="2411832"/>
              <a:ext cx="907185" cy="724099"/>
              <a:chOff x="1371405" y="5098383"/>
              <a:chExt cx="907185" cy="724099"/>
            </a:xfrm>
          </p:grpSpPr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DBFB0C2C-B5A7-ABD3-7D21-8EC631F35ECA}"/>
                  </a:ext>
                </a:extLst>
              </p:cNvPr>
              <p:cNvGrpSpPr/>
              <p:nvPr/>
            </p:nvGrpSpPr>
            <p:grpSpPr>
              <a:xfrm>
                <a:off x="1371405" y="5351071"/>
                <a:ext cx="907185" cy="246221"/>
                <a:chOff x="1173035" y="2083805"/>
                <a:chExt cx="907185" cy="246221"/>
              </a:xfrm>
            </p:grpSpPr>
            <p:sp>
              <p:nvSpPr>
                <p:cNvPr id="81" name="직사각형 19">
                  <a:extLst>
                    <a:ext uri="{FF2B5EF4-FFF2-40B4-BE49-F238E27FC236}">
                      <a16:creationId xmlns:a16="http://schemas.microsoft.com/office/drawing/2014/main" id="{AE805F7F-4C5D-F03F-A0AC-5BA3F1BDC1FA}"/>
                    </a:ext>
                  </a:extLst>
                </p:cNvPr>
                <p:cNvSpPr/>
                <p:nvPr/>
              </p:nvSpPr>
              <p:spPr>
                <a:xfrm>
                  <a:off x="1173035" y="2101971"/>
                  <a:ext cx="178532" cy="178532"/>
                </a:xfrm>
                <a:prstGeom prst="rect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lIns="0" tIns="0" rIns="0" b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1AB438A1-8FF9-FF72-2BEA-71E476A2429C}"/>
                    </a:ext>
                  </a:extLst>
                </p:cNvPr>
                <p:cNvSpPr txBox="1"/>
                <p:nvPr/>
              </p:nvSpPr>
              <p:spPr>
                <a:xfrm>
                  <a:off x="1406377" y="2083805"/>
                  <a:ext cx="673843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60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venir Next Medium" panose="020B0503020202020204" pitchFamily="34" charset="0"/>
                    </a:rPr>
                    <a:t>Valid</a:t>
                  </a: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</p:grpSp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53C6A581-2CDE-ED0C-84D0-FA7EE1CB2D78}"/>
                  </a:ext>
                </a:extLst>
              </p:cNvPr>
              <p:cNvGrpSpPr/>
              <p:nvPr/>
            </p:nvGrpSpPr>
            <p:grpSpPr>
              <a:xfrm>
                <a:off x="1371405" y="5576261"/>
                <a:ext cx="858926" cy="246221"/>
                <a:chOff x="2114838" y="2034282"/>
                <a:chExt cx="858926" cy="246221"/>
              </a:xfrm>
            </p:grpSpPr>
            <p:sp>
              <p:nvSpPr>
                <p:cNvPr id="79" name="직사각형 20">
                  <a:extLst>
                    <a:ext uri="{FF2B5EF4-FFF2-40B4-BE49-F238E27FC236}">
                      <a16:creationId xmlns:a16="http://schemas.microsoft.com/office/drawing/2014/main" id="{31DD0887-1B80-6A55-4C82-5D909467F4AC}"/>
                    </a:ext>
                  </a:extLst>
                </p:cNvPr>
                <p:cNvSpPr/>
                <p:nvPr/>
              </p:nvSpPr>
              <p:spPr>
                <a:xfrm>
                  <a:off x="2114838" y="2066218"/>
                  <a:ext cx="178532" cy="178532"/>
                </a:xfrm>
                <a:prstGeom prst="rect">
                  <a:avLst/>
                </a:prstGeom>
                <a:solidFill>
                  <a:srgbClr val="D0CECE"/>
                </a:solidFill>
                <a:ln w="254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lIns="0" tIns="0" rIns="0" b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80" name="TextBox 79">
                  <a:extLst>
                    <a:ext uri="{FF2B5EF4-FFF2-40B4-BE49-F238E27FC236}">
                      <a16:creationId xmlns:a16="http://schemas.microsoft.com/office/drawing/2014/main" id="{156FB186-57B8-82A4-D932-6498CA9CC786}"/>
                    </a:ext>
                  </a:extLst>
                </p:cNvPr>
                <p:cNvSpPr txBox="1"/>
                <p:nvPr/>
              </p:nvSpPr>
              <p:spPr>
                <a:xfrm>
                  <a:off x="2348180" y="2034282"/>
                  <a:ext cx="625584" cy="246221"/>
                </a:xfrm>
                <a:prstGeom prst="rect">
                  <a:avLst/>
                </a:prstGeom>
                <a:solidFill>
                  <a:srgbClr val="FFFFFF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60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venir Next Medium" panose="020B0503020202020204" pitchFamily="34" charset="0"/>
                    </a:rPr>
                    <a:t>Invalid</a:t>
                  </a: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</p:grp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CDEDEFCF-73DD-7B29-E3AF-BF106FEE5687}"/>
                  </a:ext>
                </a:extLst>
              </p:cNvPr>
              <p:cNvGrpSpPr/>
              <p:nvPr/>
            </p:nvGrpSpPr>
            <p:grpSpPr>
              <a:xfrm>
                <a:off x="1371405" y="5098383"/>
                <a:ext cx="830412" cy="246221"/>
                <a:chOff x="308005" y="2083805"/>
                <a:chExt cx="830412" cy="246221"/>
              </a:xfrm>
            </p:grpSpPr>
            <p:sp>
              <p:nvSpPr>
                <p:cNvPr id="77" name="직사각형 23">
                  <a:extLst>
                    <a:ext uri="{FF2B5EF4-FFF2-40B4-BE49-F238E27FC236}">
                      <a16:creationId xmlns:a16="http://schemas.microsoft.com/office/drawing/2014/main" id="{B744E711-EAA4-223B-F633-8853BB5B6D16}"/>
                    </a:ext>
                  </a:extLst>
                </p:cNvPr>
                <p:cNvSpPr/>
                <p:nvPr/>
              </p:nvSpPr>
              <p:spPr>
                <a:xfrm>
                  <a:off x="308005" y="2101971"/>
                  <a:ext cx="178532" cy="178532"/>
                </a:xfrm>
                <a:prstGeom prst="rect">
                  <a:avLst/>
                </a:prstGeom>
                <a:solidFill>
                  <a:srgbClr val="FFFFFF"/>
                </a:solidFill>
                <a:ln w="254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lIns="0" tIns="0" rIns="0" b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6C900356-5A30-D73C-0D0A-2A89DB977BA4}"/>
                    </a:ext>
                  </a:extLst>
                </p:cNvPr>
                <p:cNvSpPr txBox="1"/>
                <p:nvPr/>
              </p:nvSpPr>
              <p:spPr>
                <a:xfrm>
                  <a:off x="541347" y="2083805"/>
                  <a:ext cx="597070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60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venir Next Medium" panose="020B0503020202020204" pitchFamily="34" charset="0"/>
                    </a:rPr>
                    <a:t>Free</a:t>
                  </a: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</p:grpSp>
        </p:grp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FEB1CD58-1398-4207-5EAD-103DA906AF86}"/>
                </a:ext>
              </a:extLst>
            </p:cNvPr>
            <p:cNvSpPr txBox="1"/>
            <p:nvPr/>
          </p:nvSpPr>
          <p:spPr>
            <a:xfrm>
              <a:off x="1902557" y="4748131"/>
              <a:ext cx="1352934" cy="276999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Target Block</a:t>
              </a:r>
              <a:endParaRPr kumimoji="0" lang="ko-KR" altLang="en-US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E379597A-8AA6-890A-D54D-B0C37F5BE164}"/>
                </a:ext>
              </a:extLst>
            </p:cNvPr>
            <p:cNvGrpSpPr/>
            <p:nvPr/>
          </p:nvGrpSpPr>
          <p:grpSpPr>
            <a:xfrm>
              <a:off x="1371405" y="2449846"/>
              <a:ext cx="448620" cy="2160240"/>
              <a:chOff x="1154624" y="2449846"/>
              <a:chExt cx="448620" cy="2160240"/>
            </a:xfrm>
          </p:grpSpPr>
          <p:sp>
            <p:nvSpPr>
              <p:cNvPr id="64" name="직사각형 32">
                <a:extLst>
                  <a:ext uri="{FF2B5EF4-FFF2-40B4-BE49-F238E27FC236}">
                    <a16:creationId xmlns:a16="http://schemas.microsoft.com/office/drawing/2014/main" id="{6E1B4F01-2728-D122-94DA-350EA7F03199}"/>
                  </a:ext>
                </a:extLst>
              </p:cNvPr>
              <p:cNvSpPr/>
              <p:nvPr/>
            </p:nvSpPr>
            <p:spPr>
              <a:xfrm>
                <a:off x="1154624" y="3097918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3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65" name="직사각형 33">
                <a:extLst>
                  <a:ext uri="{FF2B5EF4-FFF2-40B4-BE49-F238E27FC236}">
                    <a16:creationId xmlns:a16="http://schemas.microsoft.com/office/drawing/2014/main" id="{D7A6DE31-FC8C-931A-6A94-0A9E794FA840}"/>
                  </a:ext>
                </a:extLst>
              </p:cNvPr>
              <p:cNvSpPr/>
              <p:nvPr/>
            </p:nvSpPr>
            <p:spPr>
              <a:xfrm>
                <a:off x="1154624" y="3313942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4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66" name="직사각형 34">
                <a:extLst>
                  <a:ext uri="{FF2B5EF4-FFF2-40B4-BE49-F238E27FC236}">
                    <a16:creationId xmlns:a16="http://schemas.microsoft.com/office/drawing/2014/main" id="{70FC48A4-340F-4C63-C1CE-0EDD0BA69F8F}"/>
                  </a:ext>
                </a:extLst>
              </p:cNvPr>
              <p:cNvSpPr/>
              <p:nvPr/>
            </p:nvSpPr>
            <p:spPr>
              <a:xfrm>
                <a:off x="1154624" y="3529966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5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67" name="직사각형 35">
                <a:extLst>
                  <a:ext uri="{FF2B5EF4-FFF2-40B4-BE49-F238E27FC236}">
                    <a16:creationId xmlns:a16="http://schemas.microsoft.com/office/drawing/2014/main" id="{6A2A8278-CD44-E577-DD6F-0100A086BE4E}"/>
                  </a:ext>
                </a:extLst>
              </p:cNvPr>
              <p:cNvSpPr/>
              <p:nvPr/>
            </p:nvSpPr>
            <p:spPr>
              <a:xfrm>
                <a:off x="1154624" y="3745990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vert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>
                  <a:defRPr/>
                </a:pPr>
                <a:r>
                  <a:rPr lang="en-US" altLang="ko-KR" sz="1400" b="1" kern="0" dirty="0">
                    <a:latin typeface="Calibri Light" panose="020F0302020204030204"/>
                  </a:rPr>
                  <a:t>⋯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68" name="직사각형 32">
                <a:extLst>
                  <a:ext uri="{FF2B5EF4-FFF2-40B4-BE49-F238E27FC236}">
                    <a16:creationId xmlns:a16="http://schemas.microsoft.com/office/drawing/2014/main" id="{6EC60732-37B0-5223-03D7-09E954567DC5}"/>
                  </a:ext>
                </a:extLst>
              </p:cNvPr>
              <p:cNvSpPr/>
              <p:nvPr/>
            </p:nvSpPr>
            <p:spPr>
              <a:xfrm>
                <a:off x="1154624" y="2449846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0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69" name="직사각형 33">
                <a:extLst>
                  <a:ext uri="{FF2B5EF4-FFF2-40B4-BE49-F238E27FC236}">
                    <a16:creationId xmlns:a16="http://schemas.microsoft.com/office/drawing/2014/main" id="{53481537-C6B6-159F-66DA-FB3E7E7A631F}"/>
                  </a:ext>
                </a:extLst>
              </p:cNvPr>
              <p:cNvSpPr/>
              <p:nvPr/>
            </p:nvSpPr>
            <p:spPr>
              <a:xfrm>
                <a:off x="1154624" y="2665870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1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70" name="직사각형 34">
                <a:extLst>
                  <a:ext uri="{FF2B5EF4-FFF2-40B4-BE49-F238E27FC236}">
                    <a16:creationId xmlns:a16="http://schemas.microsoft.com/office/drawing/2014/main" id="{6ACFDE09-69F4-CAA2-F2E9-28069F487460}"/>
                  </a:ext>
                </a:extLst>
              </p:cNvPr>
              <p:cNvSpPr/>
              <p:nvPr/>
            </p:nvSpPr>
            <p:spPr>
              <a:xfrm>
                <a:off x="1154624" y="2881894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2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71" name="직사각형 33">
                <a:extLst>
                  <a:ext uri="{FF2B5EF4-FFF2-40B4-BE49-F238E27FC236}">
                    <a16:creationId xmlns:a16="http://schemas.microsoft.com/office/drawing/2014/main" id="{93FC5B60-B5A1-1D60-B37A-D78FFAA709C0}"/>
                  </a:ext>
                </a:extLst>
              </p:cNvPr>
              <p:cNvSpPr/>
              <p:nvPr/>
            </p:nvSpPr>
            <p:spPr>
              <a:xfrm>
                <a:off x="1154624" y="3962014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ko-KR" sz="1400" i="1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N </a:t>
                </a:r>
                <a:r>
                  <a:rPr lang="en-US" altLang="ko-KR" sz="1400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– 3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72" name="직사각형 34">
                <a:extLst>
                  <a:ext uri="{FF2B5EF4-FFF2-40B4-BE49-F238E27FC236}">
                    <a16:creationId xmlns:a16="http://schemas.microsoft.com/office/drawing/2014/main" id="{AE8B74DE-5D69-7475-F60F-1A7395FC8CCE}"/>
                  </a:ext>
                </a:extLst>
              </p:cNvPr>
              <p:cNvSpPr/>
              <p:nvPr/>
            </p:nvSpPr>
            <p:spPr>
              <a:xfrm>
                <a:off x="1154624" y="4178038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r" defTabSz="914400">
                  <a:defRPr/>
                </a:pPr>
                <a:r>
                  <a:rPr lang="en-US" altLang="ko-KR" sz="1400" i="1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N </a:t>
                </a:r>
                <a:r>
                  <a:rPr lang="en-US" altLang="ko-KR" sz="1400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– 2</a:t>
                </a:r>
                <a:endParaRPr lang="ko-KR" altLang="en-US" sz="1400" kern="0" dirty="0">
                  <a:solidFill>
                    <a:srgbClr val="000000"/>
                  </a:solidFill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73" name="직사각형 35">
                <a:extLst>
                  <a:ext uri="{FF2B5EF4-FFF2-40B4-BE49-F238E27FC236}">
                    <a16:creationId xmlns:a16="http://schemas.microsoft.com/office/drawing/2014/main" id="{2A6ED494-19E8-DBCC-B6A8-49F9D984E452}"/>
                  </a:ext>
                </a:extLst>
              </p:cNvPr>
              <p:cNvSpPr/>
              <p:nvPr/>
            </p:nvSpPr>
            <p:spPr>
              <a:xfrm>
                <a:off x="1154624" y="4394062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r" defTabSz="914400">
                  <a:defRPr/>
                </a:pPr>
                <a:r>
                  <a:rPr lang="en-US" altLang="ko-KR" sz="1400" i="1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N </a:t>
                </a:r>
                <a:r>
                  <a:rPr lang="en-US" altLang="ko-KR" sz="1400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– 1</a:t>
                </a:r>
                <a:endParaRPr lang="ko-KR" altLang="en-US" sz="1400" kern="0" dirty="0">
                  <a:solidFill>
                    <a:srgbClr val="000000"/>
                  </a:solidFill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</p:grpSp>
        <p:sp>
          <p:nvSpPr>
            <p:cNvPr id="62" name="Rounded Rectangle 61">
              <a:extLst>
                <a:ext uri="{FF2B5EF4-FFF2-40B4-BE49-F238E27FC236}">
                  <a16:creationId xmlns:a16="http://schemas.microsoft.com/office/drawing/2014/main" id="{9CBBD284-9712-BC9C-05E1-C4F05BE03E2E}"/>
                </a:ext>
              </a:extLst>
            </p:cNvPr>
            <p:cNvSpPr/>
            <p:nvPr/>
          </p:nvSpPr>
          <p:spPr>
            <a:xfrm>
              <a:off x="1626105" y="2626764"/>
              <a:ext cx="1770858" cy="295059"/>
            </a:xfrm>
            <a:prstGeom prst="roundRect">
              <a:avLst/>
            </a:prstGeom>
            <a:noFill/>
            <a:ln w="25400">
              <a:solidFill>
                <a:srgbClr val="C0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64FADCC0-294F-32A8-B835-82A82CAB0F91}"/>
                </a:ext>
              </a:extLst>
            </p:cNvPr>
            <p:cNvSpPr txBox="1"/>
            <p:nvPr/>
          </p:nvSpPr>
          <p:spPr>
            <a:xfrm>
              <a:off x="1626105" y="2115287"/>
              <a:ext cx="1705554" cy="276999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lIns="3600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Target Page</a:t>
              </a:r>
              <a:endParaRPr kumimoji="0" lang="ko-KR" altLang="en-US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</p:grpSp>
      <p:cxnSp>
        <p:nvCxnSpPr>
          <p:cNvPr id="83" name="Curved Connector 82">
            <a:extLst>
              <a:ext uri="{FF2B5EF4-FFF2-40B4-BE49-F238E27FC236}">
                <a16:creationId xmlns:a16="http://schemas.microsoft.com/office/drawing/2014/main" id="{0C63734C-0A17-BF0E-B56D-81ECF9908C45}"/>
              </a:ext>
            </a:extLst>
          </p:cNvPr>
          <p:cNvCxnSpPr>
            <a:stCxn id="62" idx="1"/>
            <a:endCxn id="63" idx="1"/>
          </p:cNvCxnSpPr>
          <p:nvPr/>
        </p:nvCxnSpPr>
        <p:spPr>
          <a:xfrm rot="10800000">
            <a:off x="1626105" y="2511118"/>
            <a:ext cx="12700" cy="520507"/>
          </a:xfrm>
          <a:prstGeom prst="curvedConnector3">
            <a:avLst>
              <a:gd name="adj1" fmla="val 1273173"/>
            </a:avLst>
          </a:prstGeom>
          <a:ln w="158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직사각형 20">
            <a:extLst>
              <a:ext uri="{FF2B5EF4-FFF2-40B4-BE49-F238E27FC236}">
                <a16:creationId xmlns:a16="http://schemas.microsoft.com/office/drawing/2014/main" id="{30FAD061-D98C-1D1A-59AE-7249D2B67BFD}"/>
              </a:ext>
            </a:extLst>
          </p:cNvPr>
          <p:cNvSpPr/>
          <p:nvPr/>
        </p:nvSpPr>
        <p:spPr>
          <a:xfrm>
            <a:off x="240650" y="3435342"/>
            <a:ext cx="178532" cy="178532"/>
          </a:xfrm>
          <a:prstGeom prst="rect">
            <a:avLst/>
          </a:prstGeom>
          <a:solidFill>
            <a:schemeClr val="bg1">
              <a:lumMod val="50000"/>
            </a:schemeClr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4B5F1E1-EABD-0793-1ED9-08E49D0763DE}"/>
              </a:ext>
            </a:extLst>
          </p:cNvPr>
          <p:cNvSpPr txBox="1"/>
          <p:nvPr/>
        </p:nvSpPr>
        <p:spPr>
          <a:xfrm>
            <a:off x="473992" y="3403406"/>
            <a:ext cx="1027262" cy="246221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6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Scrubbed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89F4665-9A07-6DCE-B7DE-E1B9B58E9647}"/>
              </a:ext>
            </a:extLst>
          </p:cNvPr>
          <p:cNvGrpSpPr/>
          <p:nvPr/>
        </p:nvGrpSpPr>
        <p:grpSpPr>
          <a:xfrm>
            <a:off x="3412765" y="2735070"/>
            <a:ext cx="5456382" cy="2755693"/>
            <a:chOff x="3412765" y="2735070"/>
            <a:chExt cx="5456382" cy="2755693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43828AE9-0E63-DFD2-3FEA-DC5B70C0776E}"/>
                </a:ext>
              </a:extLst>
            </p:cNvPr>
            <p:cNvGrpSpPr/>
            <p:nvPr/>
          </p:nvGrpSpPr>
          <p:grpSpPr>
            <a:xfrm>
              <a:off x="3848424" y="2865859"/>
              <a:ext cx="5020723" cy="2624904"/>
              <a:chOff x="3848424" y="2865859"/>
              <a:chExt cx="5020723" cy="2624904"/>
            </a:xfrm>
          </p:grpSpPr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C05E6262-765F-74ED-3441-53D8EDB55A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09684" y="3028855"/>
                <a:ext cx="381461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6" name="타원 400">
                <a:extLst>
                  <a:ext uri="{FF2B5EF4-FFF2-40B4-BE49-F238E27FC236}">
                    <a16:creationId xmlns:a16="http://schemas.microsoft.com/office/drawing/2014/main" id="{D5859CF3-3BE8-75C3-FB5D-2F9969FF2C04}"/>
                  </a:ext>
                </a:extLst>
              </p:cNvPr>
              <p:cNvSpPr/>
              <p:nvPr/>
            </p:nvSpPr>
            <p:spPr>
              <a:xfrm>
                <a:off x="4890672" y="2869469"/>
                <a:ext cx="318772" cy="318772"/>
              </a:xfrm>
              <a:prstGeom prst="ellipse">
                <a:avLst/>
              </a:prstGeom>
              <a:solidFill>
                <a:schemeClr val="accent4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87" name="타원 401">
                <a:extLst>
                  <a:ext uri="{FF2B5EF4-FFF2-40B4-BE49-F238E27FC236}">
                    <a16:creationId xmlns:a16="http://schemas.microsoft.com/office/drawing/2014/main" id="{9E611F12-06B5-4E9C-CC17-B13A049D5CBC}"/>
                  </a:ext>
                </a:extLst>
              </p:cNvPr>
              <p:cNvSpPr/>
              <p:nvPr/>
            </p:nvSpPr>
            <p:spPr>
              <a:xfrm>
                <a:off x="5292530" y="2869469"/>
                <a:ext cx="318772" cy="318772"/>
              </a:xfrm>
              <a:prstGeom prst="ellipse">
                <a:avLst/>
              </a:prstGeom>
              <a:solidFill>
                <a:schemeClr val="accent4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88" name="타원 402">
                <a:extLst>
                  <a:ext uri="{FF2B5EF4-FFF2-40B4-BE49-F238E27FC236}">
                    <a16:creationId xmlns:a16="http://schemas.microsoft.com/office/drawing/2014/main" id="{9BA3588F-6812-6D7A-1D86-EF1A16046CDB}"/>
                  </a:ext>
                </a:extLst>
              </p:cNvPr>
              <p:cNvSpPr/>
              <p:nvPr/>
            </p:nvSpPr>
            <p:spPr>
              <a:xfrm>
                <a:off x="5694386" y="2869469"/>
                <a:ext cx="318772" cy="318772"/>
              </a:xfrm>
              <a:prstGeom prst="ellipse">
                <a:avLst/>
              </a:prstGeom>
              <a:solidFill>
                <a:schemeClr val="accent4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89" name="타원 403">
                <a:extLst>
                  <a:ext uri="{FF2B5EF4-FFF2-40B4-BE49-F238E27FC236}">
                    <a16:creationId xmlns:a16="http://schemas.microsoft.com/office/drawing/2014/main" id="{29EDD320-0F60-64FC-82A3-797F783D1D26}"/>
                  </a:ext>
                </a:extLst>
              </p:cNvPr>
              <p:cNvSpPr/>
              <p:nvPr/>
            </p:nvSpPr>
            <p:spPr>
              <a:xfrm>
                <a:off x="6096244" y="2869469"/>
                <a:ext cx="318772" cy="318772"/>
              </a:xfrm>
              <a:prstGeom prst="ellipse">
                <a:avLst/>
              </a:prstGeom>
              <a:solidFill>
                <a:schemeClr val="accent4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90" name="타원 404">
                <a:extLst>
                  <a:ext uri="{FF2B5EF4-FFF2-40B4-BE49-F238E27FC236}">
                    <a16:creationId xmlns:a16="http://schemas.microsoft.com/office/drawing/2014/main" id="{9898A364-B322-6270-C4F4-0A51C66811A4}"/>
                  </a:ext>
                </a:extLst>
              </p:cNvPr>
              <p:cNvSpPr/>
              <p:nvPr/>
            </p:nvSpPr>
            <p:spPr>
              <a:xfrm>
                <a:off x="6498100" y="2869469"/>
                <a:ext cx="318772" cy="318772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 defTabSz="914400">
                  <a:defRPr/>
                </a:pPr>
                <a:r>
                  <a:rPr lang="en-US" altLang="ko-KR" sz="1600" kern="0" dirty="0">
                    <a:solidFill>
                      <a:srgbClr val="000000"/>
                    </a:solidFill>
                    <a:latin typeface="Avenir Next Medium" panose="020B0503020202020204" pitchFamily="34" charset="0"/>
                  </a:rPr>
                  <a:t>⋯</a:t>
                </a: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91" name="타원 405">
                <a:extLst>
                  <a:ext uri="{FF2B5EF4-FFF2-40B4-BE49-F238E27FC236}">
                    <a16:creationId xmlns:a16="http://schemas.microsoft.com/office/drawing/2014/main" id="{54B709A3-223E-47B2-D6B2-710F24C590B8}"/>
                  </a:ext>
                </a:extLst>
              </p:cNvPr>
              <p:cNvSpPr/>
              <p:nvPr/>
            </p:nvSpPr>
            <p:spPr>
              <a:xfrm>
                <a:off x="6899958" y="2869469"/>
                <a:ext cx="318772" cy="318772"/>
              </a:xfrm>
              <a:prstGeom prst="ellipse">
                <a:avLst/>
              </a:prstGeom>
              <a:solidFill>
                <a:schemeClr val="accent4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92" name="타원 406">
                <a:extLst>
                  <a:ext uri="{FF2B5EF4-FFF2-40B4-BE49-F238E27FC236}">
                    <a16:creationId xmlns:a16="http://schemas.microsoft.com/office/drawing/2014/main" id="{34733E8F-D356-C05F-23C9-F815200F7597}"/>
                  </a:ext>
                </a:extLst>
              </p:cNvPr>
              <p:cNvSpPr/>
              <p:nvPr/>
            </p:nvSpPr>
            <p:spPr>
              <a:xfrm>
                <a:off x="7301816" y="2869469"/>
                <a:ext cx="318772" cy="318772"/>
              </a:xfrm>
              <a:prstGeom prst="ellipse">
                <a:avLst/>
              </a:prstGeom>
              <a:solidFill>
                <a:schemeClr val="accent4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93" name="타원 407">
                <a:extLst>
                  <a:ext uri="{FF2B5EF4-FFF2-40B4-BE49-F238E27FC236}">
                    <a16:creationId xmlns:a16="http://schemas.microsoft.com/office/drawing/2014/main" id="{66421ABF-D665-0CB1-7E51-9ABB73D10C05}"/>
                  </a:ext>
                </a:extLst>
              </p:cNvPr>
              <p:cNvSpPr/>
              <p:nvPr/>
            </p:nvSpPr>
            <p:spPr>
              <a:xfrm>
                <a:off x="7703672" y="2869469"/>
                <a:ext cx="318772" cy="318772"/>
              </a:xfrm>
              <a:prstGeom prst="ellipse">
                <a:avLst/>
              </a:prstGeom>
              <a:solidFill>
                <a:schemeClr val="accent4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94" name="타원 408">
                <a:extLst>
                  <a:ext uri="{FF2B5EF4-FFF2-40B4-BE49-F238E27FC236}">
                    <a16:creationId xmlns:a16="http://schemas.microsoft.com/office/drawing/2014/main" id="{E09B94D0-C966-464F-6DAB-DE4D7A519EFA}"/>
                  </a:ext>
                </a:extLst>
              </p:cNvPr>
              <p:cNvSpPr/>
              <p:nvPr/>
            </p:nvSpPr>
            <p:spPr>
              <a:xfrm>
                <a:off x="8105530" y="2869469"/>
                <a:ext cx="318772" cy="318772"/>
              </a:xfrm>
              <a:prstGeom prst="ellipse">
                <a:avLst/>
              </a:prstGeom>
              <a:solidFill>
                <a:schemeClr val="accent4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097D045F-1067-9EFF-51BC-687D086C5CB5}"/>
                  </a:ext>
                </a:extLst>
              </p:cNvPr>
              <p:cNvSpPr txBox="1"/>
              <p:nvPr/>
            </p:nvSpPr>
            <p:spPr>
              <a:xfrm>
                <a:off x="4028813" y="2914312"/>
                <a:ext cx="865611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altLang="ko-KR" sz="1600" dirty="0">
                    <a:latin typeface="Avenir Next Medium" panose="020B0503020202020204" pitchFamily="34" charset="0"/>
                  </a:rPr>
                  <a:t>WL</a:t>
                </a:r>
                <a:r>
                  <a:rPr lang="en-US" altLang="ko-KR" sz="1600" baseline="-25000" dirty="0">
                    <a:latin typeface="Avenir Next Medium" panose="020B0503020202020204" pitchFamily="34" charset="0"/>
                  </a:rPr>
                  <a:t>0</a:t>
                </a:r>
                <a:endParaRPr lang="ko-KR" altLang="en-US" sz="1600" baseline="-25000" dirty="0">
                  <a:latin typeface="Avenir Next Medium" panose="020B0503020202020204" pitchFamily="34" charset="0"/>
                </a:endParaRPr>
              </a:p>
            </p:txBody>
          </p:sp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B6B91C30-129A-1CDA-C8F3-BB30B1DD26D4}"/>
                  </a:ext>
                </a:extLst>
              </p:cNvPr>
              <p:cNvGrpSpPr/>
              <p:nvPr/>
            </p:nvGrpSpPr>
            <p:grpSpPr>
              <a:xfrm>
                <a:off x="4880113" y="2895973"/>
                <a:ext cx="3533630" cy="318772"/>
                <a:chOff x="1269279" y="2797330"/>
                <a:chExt cx="3533630" cy="318772"/>
              </a:xfrm>
              <a:noFill/>
            </p:grpSpPr>
            <p:sp>
              <p:nvSpPr>
                <p:cNvPr id="108" name="타원 400">
                  <a:extLst>
                    <a:ext uri="{FF2B5EF4-FFF2-40B4-BE49-F238E27FC236}">
                      <a16:creationId xmlns:a16="http://schemas.microsoft.com/office/drawing/2014/main" id="{276B1D7D-AEF8-C53F-C40D-5331A553C175}"/>
                    </a:ext>
                  </a:extLst>
                </p:cNvPr>
                <p:cNvSpPr/>
                <p:nvPr/>
              </p:nvSpPr>
              <p:spPr>
                <a:xfrm>
                  <a:off x="1269279" y="2797330"/>
                  <a:ext cx="318772" cy="318772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109" name="타원 401">
                  <a:extLst>
                    <a:ext uri="{FF2B5EF4-FFF2-40B4-BE49-F238E27FC236}">
                      <a16:creationId xmlns:a16="http://schemas.microsoft.com/office/drawing/2014/main" id="{F7066923-E390-0845-48D1-04611BF75A2A}"/>
                    </a:ext>
                  </a:extLst>
                </p:cNvPr>
                <p:cNvSpPr/>
                <p:nvPr/>
              </p:nvSpPr>
              <p:spPr>
                <a:xfrm>
                  <a:off x="1671137" y="2797330"/>
                  <a:ext cx="318772" cy="318772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110" name="타원 402">
                  <a:extLst>
                    <a:ext uri="{FF2B5EF4-FFF2-40B4-BE49-F238E27FC236}">
                      <a16:creationId xmlns:a16="http://schemas.microsoft.com/office/drawing/2014/main" id="{0B7F6673-FF7E-0C46-726D-92A10724F951}"/>
                    </a:ext>
                  </a:extLst>
                </p:cNvPr>
                <p:cNvSpPr/>
                <p:nvPr/>
              </p:nvSpPr>
              <p:spPr>
                <a:xfrm>
                  <a:off x="2072993" y="2797330"/>
                  <a:ext cx="318772" cy="318772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111" name="타원 403">
                  <a:extLst>
                    <a:ext uri="{FF2B5EF4-FFF2-40B4-BE49-F238E27FC236}">
                      <a16:creationId xmlns:a16="http://schemas.microsoft.com/office/drawing/2014/main" id="{35325900-0C15-3897-E83C-B989657E77B9}"/>
                    </a:ext>
                  </a:extLst>
                </p:cNvPr>
                <p:cNvSpPr/>
                <p:nvPr/>
              </p:nvSpPr>
              <p:spPr>
                <a:xfrm>
                  <a:off x="2474851" y="2797330"/>
                  <a:ext cx="318772" cy="318772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112" name="타원 404">
                  <a:extLst>
                    <a:ext uri="{FF2B5EF4-FFF2-40B4-BE49-F238E27FC236}">
                      <a16:creationId xmlns:a16="http://schemas.microsoft.com/office/drawing/2014/main" id="{E6BF97F9-AC02-F204-8C47-3FE5D8CA5C6A}"/>
                    </a:ext>
                  </a:extLst>
                </p:cNvPr>
                <p:cNvSpPr/>
                <p:nvPr/>
              </p:nvSpPr>
              <p:spPr>
                <a:xfrm>
                  <a:off x="2876707" y="2797330"/>
                  <a:ext cx="318772" cy="318772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algn="ctr" defTabSz="914400"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113" name="타원 405">
                  <a:extLst>
                    <a:ext uri="{FF2B5EF4-FFF2-40B4-BE49-F238E27FC236}">
                      <a16:creationId xmlns:a16="http://schemas.microsoft.com/office/drawing/2014/main" id="{9DA103C8-A958-0BFE-073C-FFA95BD65618}"/>
                    </a:ext>
                  </a:extLst>
                </p:cNvPr>
                <p:cNvSpPr/>
                <p:nvPr/>
              </p:nvSpPr>
              <p:spPr>
                <a:xfrm>
                  <a:off x="3278565" y="2797330"/>
                  <a:ext cx="318772" cy="318772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114" name="타원 406">
                  <a:extLst>
                    <a:ext uri="{FF2B5EF4-FFF2-40B4-BE49-F238E27FC236}">
                      <a16:creationId xmlns:a16="http://schemas.microsoft.com/office/drawing/2014/main" id="{FDDB9751-28A2-6663-B984-EBCF3296773E}"/>
                    </a:ext>
                  </a:extLst>
                </p:cNvPr>
                <p:cNvSpPr/>
                <p:nvPr/>
              </p:nvSpPr>
              <p:spPr>
                <a:xfrm>
                  <a:off x="3680423" y="2797330"/>
                  <a:ext cx="318772" cy="318772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115" name="타원 407">
                  <a:extLst>
                    <a:ext uri="{FF2B5EF4-FFF2-40B4-BE49-F238E27FC236}">
                      <a16:creationId xmlns:a16="http://schemas.microsoft.com/office/drawing/2014/main" id="{1E5DD289-43C1-7689-2D94-C61BF5766640}"/>
                    </a:ext>
                  </a:extLst>
                </p:cNvPr>
                <p:cNvSpPr/>
                <p:nvPr/>
              </p:nvSpPr>
              <p:spPr>
                <a:xfrm>
                  <a:off x="4082279" y="2797330"/>
                  <a:ext cx="318772" cy="318772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116" name="타원 408">
                  <a:extLst>
                    <a:ext uri="{FF2B5EF4-FFF2-40B4-BE49-F238E27FC236}">
                      <a16:creationId xmlns:a16="http://schemas.microsoft.com/office/drawing/2014/main" id="{61732E66-A7E0-9966-BF92-2F599E966DFB}"/>
                    </a:ext>
                  </a:extLst>
                </p:cNvPr>
                <p:cNvSpPr/>
                <p:nvPr/>
              </p:nvSpPr>
              <p:spPr>
                <a:xfrm>
                  <a:off x="4484137" y="2797330"/>
                  <a:ext cx="318772" cy="318772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</p:grpSp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FF1737CA-B297-8189-475C-1BAE5125DE7C}"/>
                  </a:ext>
                </a:extLst>
              </p:cNvPr>
              <p:cNvSpPr/>
              <p:nvPr/>
            </p:nvSpPr>
            <p:spPr>
              <a:xfrm>
                <a:off x="4889325" y="2865860"/>
                <a:ext cx="320118" cy="74155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CH" dirty="0"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27" name="Rectangle 126">
                <a:extLst>
                  <a:ext uri="{FF2B5EF4-FFF2-40B4-BE49-F238E27FC236}">
                    <a16:creationId xmlns:a16="http://schemas.microsoft.com/office/drawing/2014/main" id="{AC7F8F4D-7912-C47A-BB38-E87B20B512DD}"/>
                  </a:ext>
                </a:extLst>
              </p:cNvPr>
              <p:cNvSpPr/>
              <p:nvPr/>
            </p:nvSpPr>
            <p:spPr>
              <a:xfrm>
                <a:off x="5291182" y="2865859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CH" dirty="0"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28" name="Rectangle 127">
                <a:extLst>
                  <a:ext uri="{FF2B5EF4-FFF2-40B4-BE49-F238E27FC236}">
                    <a16:creationId xmlns:a16="http://schemas.microsoft.com/office/drawing/2014/main" id="{82667567-A7F7-77FD-9C2B-E828AD6B9D72}"/>
                  </a:ext>
                </a:extLst>
              </p:cNvPr>
              <p:cNvSpPr/>
              <p:nvPr/>
            </p:nvSpPr>
            <p:spPr>
              <a:xfrm>
                <a:off x="5693713" y="2865860"/>
                <a:ext cx="320118" cy="222611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CH" dirty="0"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29" name="Rectangle 128">
                <a:extLst>
                  <a:ext uri="{FF2B5EF4-FFF2-40B4-BE49-F238E27FC236}">
                    <a16:creationId xmlns:a16="http://schemas.microsoft.com/office/drawing/2014/main" id="{52679700-AB8C-4276-FA6C-800E6A9B9700}"/>
                  </a:ext>
                </a:extLst>
              </p:cNvPr>
              <p:cNvSpPr/>
              <p:nvPr/>
            </p:nvSpPr>
            <p:spPr>
              <a:xfrm>
                <a:off x="6094896" y="2865860"/>
                <a:ext cx="320118" cy="192258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CH" dirty="0"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34" name="Rectangle 133">
                <a:extLst>
                  <a:ext uri="{FF2B5EF4-FFF2-40B4-BE49-F238E27FC236}">
                    <a16:creationId xmlns:a16="http://schemas.microsoft.com/office/drawing/2014/main" id="{BB8B922F-2535-8472-FDE4-41EACF0A0C37}"/>
                  </a:ext>
                </a:extLst>
              </p:cNvPr>
              <p:cNvSpPr/>
              <p:nvPr/>
            </p:nvSpPr>
            <p:spPr>
              <a:xfrm>
                <a:off x="6899959" y="2865860"/>
                <a:ext cx="320118" cy="281180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CH" dirty="0"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35" name="Rectangle 134">
                <a:extLst>
                  <a:ext uri="{FF2B5EF4-FFF2-40B4-BE49-F238E27FC236}">
                    <a16:creationId xmlns:a16="http://schemas.microsoft.com/office/drawing/2014/main" id="{615328F1-5F34-4A34-0396-23DECD0DCF28}"/>
                  </a:ext>
                </a:extLst>
              </p:cNvPr>
              <p:cNvSpPr/>
              <p:nvPr/>
            </p:nvSpPr>
            <p:spPr>
              <a:xfrm>
                <a:off x="7301816" y="2865860"/>
                <a:ext cx="320118" cy="252688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CH" dirty="0"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6FB2807E-DC60-085E-12C6-A753AF3E4C8B}"/>
                  </a:ext>
                </a:extLst>
              </p:cNvPr>
              <p:cNvSpPr/>
              <p:nvPr/>
            </p:nvSpPr>
            <p:spPr>
              <a:xfrm>
                <a:off x="7704347" y="2865860"/>
                <a:ext cx="320118" cy="121255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CH" dirty="0"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37" name="Rectangle 136">
                <a:extLst>
                  <a:ext uri="{FF2B5EF4-FFF2-40B4-BE49-F238E27FC236}">
                    <a16:creationId xmlns:a16="http://schemas.microsoft.com/office/drawing/2014/main" id="{B6FE9260-78DE-728A-5A95-7872CC072507}"/>
                  </a:ext>
                </a:extLst>
              </p:cNvPr>
              <p:cNvSpPr/>
              <p:nvPr/>
            </p:nvSpPr>
            <p:spPr>
              <a:xfrm>
                <a:off x="8105530" y="2865860"/>
                <a:ext cx="320118" cy="281178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CH" dirty="0">
                  <a:latin typeface="Avenir Next Medium" panose="020B0503020202020204" pitchFamily="34" charset="0"/>
                </a:endParaRPr>
              </a:p>
            </p:txBody>
          </p: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DFCFE27C-AE36-1113-A1C1-FE27C6E1D999}"/>
                  </a:ext>
                </a:extLst>
              </p:cNvPr>
              <p:cNvGrpSpPr/>
              <p:nvPr/>
            </p:nvGrpSpPr>
            <p:grpSpPr>
              <a:xfrm>
                <a:off x="3848424" y="3280144"/>
                <a:ext cx="5020723" cy="2210619"/>
                <a:chOff x="3848424" y="3280144"/>
                <a:chExt cx="5020723" cy="2210619"/>
              </a:xfrm>
            </p:grpSpPr>
            <p:pic>
              <p:nvPicPr>
                <p:cNvPr id="4" name="Picture 3">
                  <a:extLst>
                    <a:ext uri="{FF2B5EF4-FFF2-40B4-BE49-F238E27FC236}">
                      <a16:creationId xmlns:a16="http://schemas.microsoft.com/office/drawing/2014/main" id="{62EEFEF8-C6AC-3387-E694-5AA5714D228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848424" y="4375836"/>
                  <a:ext cx="5020723" cy="1114927"/>
                </a:xfrm>
                <a:prstGeom prst="rect">
                  <a:avLst/>
                </a:prstGeom>
              </p:spPr>
            </p:pic>
            <p:grpSp>
              <p:nvGrpSpPr>
                <p:cNvPr id="8" name="Group 7">
                  <a:extLst>
                    <a:ext uri="{FF2B5EF4-FFF2-40B4-BE49-F238E27FC236}">
                      <a16:creationId xmlns:a16="http://schemas.microsoft.com/office/drawing/2014/main" id="{82F1D48E-6537-2079-9042-6800AD53CFCA}"/>
                    </a:ext>
                  </a:extLst>
                </p:cNvPr>
                <p:cNvGrpSpPr/>
                <p:nvPr/>
              </p:nvGrpSpPr>
              <p:grpSpPr>
                <a:xfrm>
                  <a:off x="4028813" y="3280144"/>
                  <a:ext cx="4396835" cy="322382"/>
                  <a:chOff x="4028813" y="3280144"/>
                  <a:chExt cx="4396835" cy="322382"/>
                </a:xfrm>
              </p:grpSpPr>
              <p:sp>
                <p:nvSpPr>
                  <p:cNvPr id="138" name="TextBox 137">
                    <a:extLst>
                      <a:ext uri="{FF2B5EF4-FFF2-40B4-BE49-F238E27FC236}">
                        <a16:creationId xmlns:a16="http://schemas.microsoft.com/office/drawing/2014/main" id="{DF5EBA91-BEE6-C150-A926-071CED1D5197}"/>
                      </a:ext>
                    </a:extLst>
                  </p:cNvPr>
                  <p:cNvSpPr txBox="1"/>
                  <p:nvPr/>
                </p:nvSpPr>
                <p:spPr>
                  <a:xfrm>
                    <a:off x="4028813" y="3318225"/>
                    <a:ext cx="865611" cy="24622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r>
                      <a:rPr lang="en-US" altLang="ko-KR" sz="1600" dirty="0">
                        <a:solidFill>
                          <a:srgbClr val="357429"/>
                        </a:solidFill>
                        <a:latin typeface="Avenir Next Medium" panose="020B0503020202020204" pitchFamily="34" charset="0"/>
                      </a:rPr>
                      <a:t>Page 0</a:t>
                    </a:r>
                    <a:endParaRPr lang="ko-KR" altLang="en-US" sz="1600" baseline="-25000" dirty="0">
                      <a:solidFill>
                        <a:srgbClr val="357429"/>
                      </a:solidFill>
                      <a:latin typeface="Avenir Next Medium" panose="020B0503020202020204" pitchFamily="34" charset="0"/>
                    </a:endParaRPr>
                  </a:p>
                </p:txBody>
              </p:sp>
              <p:sp>
                <p:nvSpPr>
                  <p:cNvPr id="149" name="Rectangle 148">
                    <a:extLst>
                      <a:ext uri="{FF2B5EF4-FFF2-40B4-BE49-F238E27FC236}">
                        <a16:creationId xmlns:a16="http://schemas.microsoft.com/office/drawing/2014/main" id="{19919E5D-FF3A-BC34-7F3E-AF853A90F086}"/>
                      </a:ext>
                    </a:extLst>
                  </p:cNvPr>
                  <p:cNvSpPr/>
                  <p:nvPr/>
                </p:nvSpPr>
                <p:spPr>
                  <a:xfrm>
                    <a:off x="4889325" y="3280144"/>
                    <a:ext cx="320118" cy="3223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CH" sz="1600" dirty="0">
                        <a:solidFill>
                          <a:srgbClr val="357429"/>
                        </a:solidFill>
                        <a:latin typeface="Avenir Next Medium" panose="020B0503020202020204" pitchFamily="34" charset="0"/>
                      </a:rPr>
                      <a:t>0</a:t>
                    </a:r>
                  </a:p>
                </p:txBody>
              </p:sp>
              <p:sp>
                <p:nvSpPr>
                  <p:cNvPr id="150" name="Rectangle 149">
                    <a:extLst>
                      <a:ext uri="{FF2B5EF4-FFF2-40B4-BE49-F238E27FC236}">
                        <a16:creationId xmlns:a16="http://schemas.microsoft.com/office/drawing/2014/main" id="{70167B86-B235-2143-BC65-7E6A4FDF5D05}"/>
                      </a:ext>
                    </a:extLst>
                  </p:cNvPr>
                  <p:cNvSpPr/>
                  <p:nvPr/>
                </p:nvSpPr>
                <p:spPr>
                  <a:xfrm>
                    <a:off x="5291182" y="3280144"/>
                    <a:ext cx="320118" cy="3223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CH" sz="1600" dirty="0">
                        <a:solidFill>
                          <a:srgbClr val="357429"/>
                        </a:solidFill>
                        <a:latin typeface="Avenir Next Medium" panose="020B0503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51" name="Rectangle 150">
                    <a:extLst>
                      <a:ext uri="{FF2B5EF4-FFF2-40B4-BE49-F238E27FC236}">
                        <a16:creationId xmlns:a16="http://schemas.microsoft.com/office/drawing/2014/main" id="{E74B67A1-C31C-C437-5C00-9D568AE93EDE}"/>
                      </a:ext>
                    </a:extLst>
                  </p:cNvPr>
                  <p:cNvSpPr/>
                  <p:nvPr/>
                </p:nvSpPr>
                <p:spPr>
                  <a:xfrm>
                    <a:off x="5693713" y="3280144"/>
                    <a:ext cx="320118" cy="3223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CH" sz="1600" dirty="0">
                        <a:solidFill>
                          <a:srgbClr val="357429"/>
                        </a:solidFill>
                        <a:latin typeface="Avenir Next Medium" panose="020B0503020202020204" pitchFamily="34" charset="0"/>
                      </a:rPr>
                      <a:t>0</a:t>
                    </a:r>
                  </a:p>
                </p:txBody>
              </p:sp>
              <p:sp>
                <p:nvSpPr>
                  <p:cNvPr id="152" name="Rectangle 151">
                    <a:extLst>
                      <a:ext uri="{FF2B5EF4-FFF2-40B4-BE49-F238E27FC236}">
                        <a16:creationId xmlns:a16="http://schemas.microsoft.com/office/drawing/2014/main" id="{35E3D968-CB26-9A7E-5A5D-AF758078138F}"/>
                      </a:ext>
                    </a:extLst>
                  </p:cNvPr>
                  <p:cNvSpPr/>
                  <p:nvPr/>
                </p:nvSpPr>
                <p:spPr>
                  <a:xfrm>
                    <a:off x="6094896" y="3280144"/>
                    <a:ext cx="320118" cy="3223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CH" sz="1600" dirty="0">
                        <a:solidFill>
                          <a:srgbClr val="357429"/>
                        </a:solidFill>
                        <a:latin typeface="Avenir Next Medium" panose="020B0503020202020204" pitchFamily="34" charset="0"/>
                      </a:rPr>
                      <a:t>0</a:t>
                    </a:r>
                  </a:p>
                </p:txBody>
              </p:sp>
              <p:sp>
                <p:nvSpPr>
                  <p:cNvPr id="153" name="Rectangle 152">
                    <a:extLst>
                      <a:ext uri="{FF2B5EF4-FFF2-40B4-BE49-F238E27FC236}">
                        <a16:creationId xmlns:a16="http://schemas.microsoft.com/office/drawing/2014/main" id="{8F264E7F-8990-F3B7-49C7-9896D3BDEFE6}"/>
                      </a:ext>
                    </a:extLst>
                  </p:cNvPr>
                  <p:cNvSpPr/>
                  <p:nvPr/>
                </p:nvSpPr>
                <p:spPr>
                  <a:xfrm>
                    <a:off x="6899959" y="3280144"/>
                    <a:ext cx="320118" cy="3223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CH" sz="1600" dirty="0">
                        <a:solidFill>
                          <a:srgbClr val="357429"/>
                        </a:solidFill>
                        <a:latin typeface="Avenir Next Medium" panose="020B0503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54" name="Rectangle 153">
                    <a:extLst>
                      <a:ext uri="{FF2B5EF4-FFF2-40B4-BE49-F238E27FC236}">
                        <a16:creationId xmlns:a16="http://schemas.microsoft.com/office/drawing/2014/main" id="{D2FDE44D-4612-B9C1-F79B-24CD94DDB2FA}"/>
                      </a:ext>
                    </a:extLst>
                  </p:cNvPr>
                  <p:cNvSpPr/>
                  <p:nvPr/>
                </p:nvSpPr>
                <p:spPr>
                  <a:xfrm>
                    <a:off x="7301816" y="3280144"/>
                    <a:ext cx="320118" cy="3223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CH" sz="1600" dirty="0">
                        <a:solidFill>
                          <a:srgbClr val="357429"/>
                        </a:solidFill>
                        <a:latin typeface="Avenir Next Medium" panose="020B0503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55" name="Rectangle 154">
                    <a:extLst>
                      <a:ext uri="{FF2B5EF4-FFF2-40B4-BE49-F238E27FC236}">
                        <a16:creationId xmlns:a16="http://schemas.microsoft.com/office/drawing/2014/main" id="{F93CCD37-0D1D-EDBB-AEDF-AAD995BFAB6F}"/>
                      </a:ext>
                    </a:extLst>
                  </p:cNvPr>
                  <p:cNvSpPr/>
                  <p:nvPr/>
                </p:nvSpPr>
                <p:spPr>
                  <a:xfrm>
                    <a:off x="7704347" y="3280144"/>
                    <a:ext cx="320118" cy="3223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CH" sz="1600" dirty="0">
                        <a:solidFill>
                          <a:srgbClr val="357429"/>
                        </a:solidFill>
                        <a:latin typeface="Avenir Next Medium" panose="020B0503020202020204" pitchFamily="34" charset="0"/>
                      </a:rPr>
                      <a:t>0</a:t>
                    </a:r>
                  </a:p>
                </p:txBody>
              </p:sp>
              <p:sp>
                <p:nvSpPr>
                  <p:cNvPr id="156" name="Rectangle 155">
                    <a:extLst>
                      <a:ext uri="{FF2B5EF4-FFF2-40B4-BE49-F238E27FC236}">
                        <a16:creationId xmlns:a16="http://schemas.microsoft.com/office/drawing/2014/main" id="{A55FBE1D-2163-62FB-F27C-2B8EE6E8C8EC}"/>
                      </a:ext>
                    </a:extLst>
                  </p:cNvPr>
                  <p:cNvSpPr/>
                  <p:nvPr/>
                </p:nvSpPr>
                <p:spPr>
                  <a:xfrm>
                    <a:off x="8105530" y="3280144"/>
                    <a:ext cx="320118" cy="3223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CH" sz="1600" dirty="0">
                        <a:solidFill>
                          <a:srgbClr val="357429"/>
                        </a:solidFill>
                        <a:latin typeface="Avenir Next Medium" panose="020B0503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274" name="타원 404">
                    <a:extLst>
                      <a:ext uri="{FF2B5EF4-FFF2-40B4-BE49-F238E27FC236}">
                        <a16:creationId xmlns:a16="http://schemas.microsoft.com/office/drawing/2014/main" id="{AE58F131-80A7-C516-CD25-61F998F04942}"/>
                      </a:ext>
                    </a:extLst>
                  </p:cNvPr>
                  <p:cNvSpPr/>
                  <p:nvPr/>
                </p:nvSpPr>
                <p:spPr>
                  <a:xfrm>
                    <a:off x="6498100" y="3281949"/>
                    <a:ext cx="318772" cy="318772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lvl="0" algn="ctr" defTabSz="914400">
                      <a:defRPr/>
                    </a:pPr>
                    <a:r>
                      <a:rPr lang="en-US" altLang="ko-KR" sz="1600" kern="0" dirty="0">
                        <a:solidFill>
                          <a:srgbClr val="357429"/>
                        </a:solidFill>
                        <a:latin typeface="Avenir Next Medium" panose="020B0503020202020204" pitchFamily="34" charset="0"/>
                      </a:rPr>
                      <a:t>⋯</a:t>
                    </a:r>
                    <a:endParaRPr kumimoji="0" lang="ko-KR" altLang="en-US" sz="160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357429"/>
                      </a:solidFill>
                      <a:effectLst/>
                      <a:uLnTx/>
                      <a:uFillTx/>
                      <a:latin typeface="Avenir Next Medium" panose="020B0503020202020204" pitchFamily="34" charset="0"/>
                    </a:endParaRPr>
                  </a:p>
                </p:txBody>
              </p:sp>
            </p:grpSp>
            <p:grpSp>
              <p:nvGrpSpPr>
                <p:cNvPr id="7" name="Group 6">
                  <a:extLst>
                    <a:ext uri="{FF2B5EF4-FFF2-40B4-BE49-F238E27FC236}">
                      <a16:creationId xmlns:a16="http://schemas.microsoft.com/office/drawing/2014/main" id="{349941E3-165B-11B9-14C2-20900A4BBEA1}"/>
                    </a:ext>
                  </a:extLst>
                </p:cNvPr>
                <p:cNvGrpSpPr/>
                <p:nvPr/>
              </p:nvGrpSpPr>
              <p:grpSpPr>
                <a:xfrm>
                  <a:off x="4028813" y="3591847"/>
                  <a:ext cx="4396835" cy="322382"/>
                  <a:chOff x="4028813" y="3588017"/>
                  <a:chExt cx="4396835" cy="322382"/>
                </a:xfrm>
              </p:grpSpPr>
              <p:sp>
                <p:nvSpPr>
                  <p:cNvPr id="157" name="TextBox 156">
                    <a:extLst>
                      <a:ext uri="{FF2B5EF4-FFF2-40B4-BE49-F238E27FC236}">
                        <a16:creationId xmlns:a16="http://schemas.microsoft.com/office/drawing/2014/main" id="{42F75C05-6A4D-8331-7974-33ECB811D1AF}"/>
                      </a:ext>
                    </a:extLst>
                  </p:cNvPr>
                  <p:cNvSpPr txBox="1"/>
                  <p:nvPr/>
                </p:nvSpPr>
                <p:spPr>
                  <a:xfrm>
                    <a:off x="4028813" y="3626098"/>
                    <a:ext cx="865611" cy="24622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r>
                      <a:rPr lang="en-US" altLang="ko-KR" sz="16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Avenir Next Medium" panose="020B0503020202020204" pitchFamily="34" charset="0"/>
                      </a:rPr>
                      <a:t>Page 1</a:t>
                    </a:r>
                    <a:endParaRPr lang="ko-KR" altLang="en-US" sz="1600" baseline="-25000" dirty="0">
                      <a:solidFill>
                        <a:schemeClr val="accent4">
                          <a:lumMod val="75000"/>
                        </a:schemeClr>
                      </a:solidFill>
                      <a:latin typeface="Avenir Next Medium" panose="020B0503020202020204" pitchFamily="34" charset="0"/>
                    </a:endParaRPr>
                  </a:p>
                </p:txBody>
              </p:sp>
              <p:sp>
                <p:nvSpPr>
                  <p:cNvPr id="158" name="Rectangle 157">
                    <a:extLst>
                      <a:ext uri="{FF2B5EF4-FFF2-40B4-BE49-F238E27FC236}">
                        <a16:creationId xmlns:a16="http://schemas.microsoft.com/office/drawing/2014/main" id="{F7F406D2-FA2D-9525-0F06-E9291562AE81}"/>
                      </a:ext>
                    </a:extLst>
                  </p:cNvPr>
                  <p:cNvSpPr/>
                  <p:nvPr/>
                </p:nvSpPr>
                <p:spPr>
                  <a:xfrm>
                    <a:off x="4889325" y="3588017"/>
                    <a:ext cx="320118" cy="3223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CH" sz="16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Avenir Next Medium" panose="020B0503020202020204" pitchFamily="34" charset="0"/>
                      </a:rPr>
                      <a:t>0</a:t>
                    </a:r>
                  </a:p>
                </p:txBody>
              </p:sp>
              <p:sp>
                <p:nvSpPr>
                  <p:cNvPr id="159" name="Rectangle 158">
                    <a:extLst>
                      <a:ext uri="{FF2B5EF4-FFF2-40B4-BE49-F238E27FC236}">
                        <a16:creationId xmlns:a16="http://schemas.microsoft.com/office/drawing/2014/main" id="{809DA8C6-CA49-DF46-48A0-E9A8096EFF96}"/>
                      </a:ext>
                    </a:extLst>
                  </p:cNvPr>
                  <p:cNvSpPr/>
                  <p:nvPr/>
                </p:nvSpPr>
                <p:spPr>
                  <a:xfrm>
                    <a:off x="5291182" y="3588017"/>
                    <a:ext cx="320118" cy="3223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CH" sz="16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Avenir Next Medium" panose="020B0503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60" name="Rectangle 159">
                    <a:extLst>
                      <a:ext uri="{FF2B5EF4-FFF2-40B4-BE49-F238E27FC236}">
                        <a16:creationId xmlns:a16="http://schemas.microsoft.com/office/drawing/2014/main" id="{354F7EAF-4C31-A368-1917-43675A64F998}"/>
                      </a:ext>
                    </a:extLst>
                  </p:cNvPr>
                  <p:cNvSpPr/>
                  <p:nvPr/>
                </p:nvSpPr>
                <p:spPr>
                  <a:xfrm>
                    <a:off x="5693713" y="3588017"/>
                    <a:ext cx="320118" cy="3223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CH" sz="16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Avenir Next Medium" panose="020B0503020202020204" pitchFamily="34" charset="0"/>
                      </a:rPr>
                      <a:t>0</a:t>
                    </a:r>
                  </a:p>
                </p:txBody>
              </p:sp>
              <p:sp>
                <p:nvSpPr>
                  <p:cNvPr id="161" name="Rectangle 160">
                    <a:extLst>
                      <a:ext uri="{FF2B5EF4-FFF2-40B4-BE49-F238E27FC236}">
                        <a16:creationId xmlns:a16="http://schemas.microsoft.com/office/drawing/2014/main" id="{83DE1FD8-3F08-9BEE-913E-1E384485262D}"/>
                      </a:ext>
                    </a:extLst>
                  </p:cNvPr>
                  <p:cNvSpPr/>
                  <p:nvPr/>
                </p:nvSpPr>
                <p:spPr>
                  <a:xfrm>
                    <a:off x="6094896" y="3588017"/>
                    <a:ext cx="320118" cy="3223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CH" sz="16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Avenir Next Medium" panose="020B0503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62" name="Rectangle 161">
                    <a:extLst>
                      <a:ext uri="{FF2B5EF4-FFF2-40B4-BE49-F238E27FC236}">
                        <a16:creationId xmlns:a16="http://schemas.microsoft.com/office/drawing/2014/main" id="{FA1353D3-84FA-39F1-1804-03C563B2BCEA}"/>
                      </a:ext>
                    </a:extLst>
                  </p:cNvPr>
                  <p:cNvSpPr/>
                  <p:nvPr/>
                </p:nvSpPr>
                <p:spPr>
                  <a:xfrm>
                    <a:off x="6899959" y="3588017"/>
                    <a:ext cx="320118" cy="3223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CH" sz="16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Avenir Next Medium" panose="020B0503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63" name="Rectangle 162">
                    <a:extLst>
                      <a:ext uri="{FF2B5EF4-FFF2-40B4-BE49-F238E27FC236}">
                        <a16:creationId xmlns:a16="http://schemas.microsoft.com/office/drawing/2014/main" id="{288A4E02-2823-835C-BC36-7BF90AFDA485}"/>
                      </a:ext>
                    </a:extLst>
                  </p:cNvPr>
                  <p:cNvSpPr/>
                  <p:nvPr/>
                </p:nvSpPr>
                <p:spPr>
                  <a:xfrm>
                    <a:off x="7301816" y="3588017"/>
                    <a:ext cx="320118" cy="3223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CH" sz="16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Avenir Next Medium" panose="020B0503020202020204" pitchFamily="34" charset="0"/>
                      </a:rPr>
                      <a:t>0</a:t>
                    </a:r>
                  </a:p>
                </p:txBody>
              </p:sp>
              <p:sp>
                <p:nvSpPr>
                  <p:cNvPr id="164" name="Rectangle 163">
                    <a:extLst>
                      <a:ext uri="{FF2B5EF4-FFF2-40B4-BE49-F238E27FC236}">
                        <a16:creationId xmlns:a16="http://schemas.microsoft.com/office/drawing/2014/main" id="{C3ACBE3F-BC24-3917-439E-A26C61D828ED}"/>
                      </a:ext>
                    </a:extLst>
                  </p:cNvPr>
                  <p:cNvSpPr/>
                  <p:nvPr/>
                </p:nvSpPr>
                <p:spPr>
                  <a:xfrm>
                    <a:off x="7704347" y="3588017"/>
                    <a:ext cx="320118" cy="3223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CH" sz="16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Avenir Next Medium" panose="020B0503020202020204" pitchFamily="34" charset="0"/>
                      </a:rPr>
                      <a:t>0</a:t>
                    </a:r>
                  </a:p>
                </p:txBody>
              </p:sp>
              <p:sp>
                <p:nvSpPr>
                  <p:cNvPr id="165" name="Rectangle 164">
                    <a:extLst>
                      <a:ext uri="{FF2B5EF4-FFF2-40B4-BE49-F238E27FC236}">
                        <a16:creationId xmlns:a16="http://schemas.microsoft.com/office/drawing/2014/main" id="{B3519D1B-49EB-DE85-07B8-6F4A5E176F08}"/>
                      </a:ext>
                    </a:extLst>
                  </p:cNvPr>
                  <p:cNvSpPr/>
                  <p:nvPr/>
                </p:nvSpPr>
                <p:spPr>
                  <a:xfrm>
                    <a:off x="8105530" y="3588017"/>
                    <a:ext cx="320118" cy="3223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CH" sz="16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Avenir Next Medium" panose="020B0503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275" name="타원 404">
                    <a:extLst>
                      <a:ext uri="{FF2B5EF4-FFF2-40B4-BE49-F238E27FC236}">
                        <a16:creationId xmlns:a16="http://schemas.microsoft.com/office/drawing/2014/main" id="{33687A18-AB59-5D8D-F785-F62E09C3AD57}"/>
                      </a:ext>
                    </a:extLst>
                  </p:cNvPr>
                  <p:cNvSpPr/>
                  <p:nvPr/>
                </p:nvSpPr>
                <p:spPr>
                  <a:xfrm>
                    <a:off x="6498100" y="3589822"/>
                    <a:ext cx="318772" cy="318772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lvl="0" algn="ctr" defTabSz="914400">
                      <a:defRPr/>
                    </a:pPr>
                    <a:r>
                      <a:rPr lang="en-US" altLang="ko-KR" sz="1600" kern="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Avenir Next Medium" panose="020B0503020202020204" pitchFamily="34" charset="0"/>
                      </a:rPr>
                      <a:t>⋯</a:t>
                    </a:r>
                    <a:endParaRPr kumimoji="0" lang="ko-KR" altLang="en-US" sz="160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accent4">
                          <a:lumMod val="75000"/>
                        </a:schemeClr>
                      </a:solidFill>
                      <a:effectLst/>
                      <a:uLnTx/>
                      <a:uFillTx/>
                      <a:latin typeface="Avenir Next Medium" panose="020B0503020202020204" pitchFamily="34" charset="0"/>
                    </a:endParaRPr>
                  </a:p>
                </p:txBody>
              </p:sp>
            </p:grpSp>
            <p:grpSp>
              <p:nvGrpSpPr>
                <p:cNvPr id="5" name="Group 4">
                  <a:extLst>
                    <a:ext uri="{FF2B5EF4-FFF2-40B4-BE49-F238E27FC236}">
                      <a16:creationId xmlns:a16="http://schemas.microsoft.com/office/drawing/2014/main" id="{7230E15F-5CE9-9DE1-5F11-605BBCC38E45}"/>
                    </a:ext>
                  </a:extLst>
                </p:cNvPr>
                <p:cNvGrpSpPr/>
                <p:nvPr/>
              </p:nvGrpSpPr>
              <p:grpSpPr>
                <a:xfrm>
                  <a:off x="4028813" y="3903549"/>
                  <a:ext cx="4396835" cy="322382"/>
                  <a:chOff x="4028813" y="3903549"/>
                  <a:chExt cx="4396835" cy="322382"/>
                </a:xfrm>
              </p:grpSpPr>
              <p:sp>
                <p:nvSpPr>
                  <p:cNvPr id="166" name="TextBox 165">
                    <a:extLst>
                      <a:ext uri="{FF2B5EF4-FFF2-40B4-BE49-F238E27FC236}">
                        <a16:creationId xmlns:a16="http://schemas.microsoft.com/office/drawing/2014/main" id="{C65C815B-D403-5215-6E72-568930107A4A}"/>
                      </a:ext>
                    </a:extLst>
                  </p:cNvPr>
                  <p:cNvSpPr txBox="1"/>
                  <p:nvPr/>
                </p:nvSpPr>
                <p:spPr>
                  <a:xfrm>
                    <a:off x="4028813" y="3941630"/>
                    <a:ext cx="865611" cy="24622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r>
                      <a:rPr lang="en-US" altLang="ko-KR" sz="1600" dirty="0">
                        <a:solidFill>
                          <a:srgbClr val="7030A0"/>
                        </a:solidFill>
                        <a:latin typeface="Avenir Next Medium" panose="020B0503020202020204" pitchFamily="34" charset="0"/>
                      </a:rPr>
                      <a:t>Page 2</a:t>
                    </a:r>
                    <a:endParaRPr lang="ko-KR" altLang="en-US" sz="1600" baseline="-25000" dirty="0">
                      <a:solidFill>
                        <a:srgbClr val="7030A0"/>
                      </a:solidFill>
                      <a:latin typeface="Avenir Next Medium" panose="020B0503020202020204" pitchFamily="34" charset="0"/>
                    </a:endParaRPr>
                  </a:p>
                </p:txBody>
              </p:sp>
              <p:sp>
                <p:nvSpPr>
                  <p:cNvPr id="167" name="Rectangle 166">
                    <a:extLst>
                      <a:ext uri="{FF2B5EF4-FFF2-40B4-BE49-F238E27FC236}">
                        <a16:creationId xmlns:a16="http://schemas.microsoft.com/office/drawing/2014/main" id="{ADC59BD7-3AF9-D9B2-9AB0-6E405E5D6AB0}"/>
                      </a:ext>
                    </a:extLst>
                  </p:cNvPr>
                  <p:cNvSpPr/>
                  <p:nvPr/>
                </p:nvSpPr>
                <p:spPr>
                  <a:xfrm>
                    <a:off x="4889325" y="3903549"/>
                    <a:ext cx="320118" cy="3223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CH" sz="1600" dirty="0">
                        <a:solidFill>
                          <a:srgbClr val="7030A0"/>
                        </a:solidFill>
                        <a:latin typeface="Avenir Next Medium" panose="020B0503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68" name="Rectangle 167">
                    <a:extLst>
                      <a:ext uri="{FF2B5EF4-FFF2-40B4-BE49-F238E27FC236}">
                        <a16:creationId xmlns:a16="http://schemas.microsoft.com/office/drawing/2014/main" id="{45EB7693-777D-27E7-E3A1-E5BAB3F063C4}"/>
                      </a:ext>
                    </a:extLst>
                  </p:cNvPr>
                  <p:cNvSpPr/>
                  <p:nvPr/>
                </p:nvSpPr>
                <p:spPr>
                  <a:xfrm>
                    <a:off x="5291182" y="3903549"/>
                    <a:ext cx="320118" cy="3223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CH" sz="1600" dirty="0">
                        <a:solidFill>
                          <a:srgbClr val="7030A0"/>
                        </a:solidFill>
                        <a:latin typeface="Avenir Next Medium" panose="020B0503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69" name="Rectangle 168">
                    <a:extLst>
                      <a:ext uri="{FF2B5EF4-FFF2-40B4-BE49-F238E27FC236}">
                        <a16:creationId xmlns:a16="http://schemas.microsoft.com/office/drawing/2014/main" id="{F8F2DD00-9BD6-60EC-DD8D-F662485FB5D1}"/>
                      </a:ext>
                    </a:extLst>
                  </p:cNvPr>
                  <p:cNvSpPr/>
                  <p:nvPr/>
                </p:nvSpPr>
                <p:spPr>
                  <a:xfrm>
                    <a:off x="5693713" y="3903549"/>
                    <a:ext cx="320118" cy="3223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CH" sz="1600" dirty="0">
                        <a:solidFill>
                          <a:srgbClr val="7030A0"/>
                        </a:solidFill>
                        <a:latin typeface="Avenir Next Medium" panose="020B0503020202020204" pitchFamily="34" charset="0"/>
                      </a:rPr>
                      <a:t>0</a:t>
                    </a:r>
                  </a:p>
                </p:txBody>
              </p:sp>
              <p:sp>
                <p:nvSpPr>
                  <p:cNvPr id="170" name="Rectangle 169">
                    <a:extLst>
                      <a:ext uri="{FF2B5EF4-FFF2-40B4-BE49-F238E27FC236}">
                        <a16:creationId xmlns:a16="http://schemas.microsoft.com/office/drawing/2014/main" id="{3EE1AC3D-71F4-68F3-50A4-659C80C68236}"/>
                      </a:ext>
                    </a:extLst>
                  </p:cNvPr>
                  <p:cNvSpPr/>
                  <p:nvPr/>
                </p:nvSpPr>
                <p:spPr>
                  <a:xfrm>
                    <a:off x="6094896" y="3903549"/>
                    <a:ext cx="320118" cy="3223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CH" sz="1600" dirty="0">
                        <a:solidFill>
                          <a:srgbClr val="7030A0"/>
                        </a:solidFill>
                        <a:latin typeface="Avenir Next Medium" panose="020B0503020202020204" pitchFamily="34" charset="0"/>
                      </a:rPr>
                      <a:t>0</a:t>
                    </a:r>
                  </a:p>
                </p:txBody>
              </p:sp>
              <p:sp>
                <p:nvSpPr>
                  <p:cNvPr id="171" name="Rectangle 170">
                    <a:extLst>
                      <a:ext uri="{FF2B5EF4-FFF2-40B4-BE49-F238E27FC236}">
                        <a16:creationId xmlns:a16="http://schemas.microsoft.com/office/drawing/2014/main" id="{47F81E16-5EDB-257F-77D0-234917817C1C}"/>
                      </a:ext>
                    </a:extLst>
                  </p:cNvPr>
                  <p:cNvSpPr/>
                  <p:nvPr/>
                </p:nvSpPr>
                <p:spPr>
                  <a:xfrm>
                    <a:off x="6899959" y="3903549"/>
                    <a:ext cx="320118" cy="3223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CH" sz="1600" dirty="0">
                        <a:solidFill>
                          <a:srgbClr val="7030A0"/>
                        </a:solidFill>
                        <a:latin typeface="Avenir Next Medium" panose="020B0503020202020204" pitchFamily="34" charset="0"/>
                      </a:rPr>
                      <a:t>0</a:t>
                    </a:r>
                  </a:p>
                </p:txBody>
              </p:sp>
              <p:sp>
                <p:nvSpPr>
                  <p:cNvPr id="172" name="Rectangle 171">
                    <a:extLst>
                      <a:ext uri="{FF2B5EF4-FFF2-40B4-BE49-F238E27FC236}">
                        <a16:creationId xmlns:a16="http://schemas.microsoft.com/office/drawing/2014/main" id="{14A6BA62-905E-B4FA-ABD2-FD970868E00D}"/>
                      </a:ext>
                    </a:extLst>
                  </p:cNvPr>
                  <p:cNvSpPr/>
                  <p:nvPr/>
                </p:nvSpPr>
                <p:spPr>
                  <a:xfrm>
                    <a:off x="7301816" y="3903549"/>
                    <a:ext cx="320118" cy="3223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CH" sz="1600" dirty="0">
                        <a:solidFill>
                          <a:srgbClr val="7030A0"/>
                        </a:solidFill>
                        <a:latin typeface="Avenir Next Medium" panose="020B0503020202020204" pitchFamily="34" charset="0"/>
                      </a:rPr>
                      <a:t>0</a:t>
                    </a:r>
                  </a:p>
                </p:txBody>
              </p:sp>
              <p:sp>
                <p:nvSpPr>
                  <p:cNvPr id="173" name="Rectangle 172">
                    <a:extLst>
                      <a:ext uri="{FF2B5EF4-FFF2-40B4-BE49-F238E27FC236}">
                        <a16:creationId xmlns:a16="http://schemas.microsoft.com/office/drawing/2014/main" id="{588E88DB-2D8B-DC08-2571-A7DDC5F1B902}"/>
                      </a:ext>
                    </a:extLst>
                  </p:cNvPr>
                  <p:cNvSpPr/>
                  <p:nvPr/>
                </p:nvSpPr>
                <p:spPr>
                  <a:xfrm>
                    <a:off x="7704347" y="3903549"/>
                    <a:ext cx="320118" cy="3223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CH" sz="1600" dirty="0">
                        <a:solidFill>
                          <a:srgbClr val="7030A0"/>
                        </a:solidFill>
                        <a:latin typeface="Avenir Next Medium" panose="020B0503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74" name="Rectangle 173">
                    <a:extLst>
                      <a:ext uri="{FF2B5EF4-FFF2-40B4-BE49-F238E27FC236}">
                        <a16:creationId xmlns:a16="http://schemas.microsoft.com/office/drawing/2014/main" id="{10EF5A0E-55D3-BFF1-F8EF-C5D30EAACB11}"/>
                      </a:ext>
                    </a:extLst>
                  </p:cNvPr>
                  <p:cNvSpPr/>
                  <p:nvPr/>
                </p:nvSpPr>
                <p:spPr>
                  <a:xfrm>
                    <a:off x="8105530" y="3903549"/>
                    <a:ext cx="320118" cy="3223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CH" sz="1600" dirty="0">
                        <a:solidFill>
                          <a:srgbClr val="7030A0"/>
                        </a:solidFill>
                        <a:latin typeface="Avenir Next Medium" panose="020B0503020202020204" pitchFamily="34" charset="0"/>
                      </a:rPr>
                      <a:t>0</a:t>
                    </a:r>
                  </a:p>
                </p:txBody>
              </p:sp>
              <p:sp>
                <p:nvSpPr>
                  <p:cNvPr id="276" name="타원 404">
                    <a:extLst>
                      <a:ext uri="{FF2B5EF4-FFF2-40B4-BE49-F238E27FC236}">
                        <a16:creationId xmlns:a16="http://schemas.microsoft.com/office/drawing/2014/main" id="{AC262C7F-1970-D0FB-FD60-0C1DFF87C1FC}"/>
                      </a:ext>
                    </a:extLst>
                  </p:cNvPr>
                  <p:cNvSpPr/>
                  <p:nvPr/>
                </p:nvSpPr>
                <p:spPr>
                  <a:xfrm>
                    <a:off x="6498100" y="3905354"/>
                    <a:ext cx="318772" cy="318772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lvl="0" algn="ctr" defTabSz="914400">
                      <a:defRPr/>
                    </a:pPr>
                    <a:r>
                      <a:rPr lang="en-US" altLang="ko-KR" sz="1600" kern="0" dirty="0">
                        <a:solidFill>
                          <a:srgbClr val="7030A0"/>
                        </a:solidFill>
                        <a:latin typeface="Avenir Next Medium" panose="020B0503020202020204" pitchFamily="34" charset="0"/>
                      </a:rPr>
                      <a:t>⋯</a:t>
                    </a:r>
                    <a:endParaRPr kumimoji="0" lang="ko-KR" altLang="en-US" sz="160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7030A0"/>
                      </a:solidFill>
                      <a:effectLst/>
                      <a:uLnTx/>
                      <a:uFillTx/>
                      <a:latin typeface="Avenir Next Medium" panose="020B0503020202020204" pitchFamily="34" charset="0"/>
                    </a:endParaRPr>
                  </a:p>
                </p:txBody>
              </p:sp>
            </p:grpSp>
          </p:grpSp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9EE12323-1E8C-86E7-BAAD-14F86EC6E54A}"/>
                  </a:ext>
                </a:extLst>
              </p:cNvPr>
              <p:cNvGrpSpPr/>
              <p:nvPr/>
            </p:nvGrpSpPr>
            <p:grpSpPr>
              <a:xfrm>
                <a:off x="4890672" y="2869469"/>
                <a:ext cx="3533630" cy="318772"/>
                <a:chOff x="1269279" y="2797330"/>
                <a:chExt cx="3533630" cy="318772"/>
              </a:xfrm>
            </p:grpSpPr>
            <p:sp>
              <p:nvSpPr>
                <p:cNvPr id="118" name="타원 400">
                  <a:extLst>
                    <a:ext uri="{FF2B5EF4-FFF2-40B4-BE49-F238E27FC236}">
                      <a16:creationId xmlns:a16="http://schemas.microsoft.com/office/drawing/2014/main" id="{9DF8B4B8-3D46-7799-3A1D-CF39B6723F7F}"/>
                    </a:ext>
                  </a:extLst>
                </p:cNvPr>
                <p:cNvSpPr/>
                <p:nvPr/>
              </p:nvSpPr>
              <p:spPr>
                <a:xfrm>
                  <a:off x="1269279" y="2797330"/>
                  <a:ext cx="318772" cy="318772"/>
                </a:xfrm>
                <a:prstGeom prst="ellipse">
                  <a:avLst/>
                </a:prstGeom>
                <a:noFill/>
                <a:ln w="1905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119" name="타원 401">
                  <a:extLst>
                    <a:ext uri="{FF2B5EF4-FFF2-40B4-BE49-F238E27FC236}">
                      <a16:creationId xmlns:a16="http://schemas.microsoft.com/office/drawing/2014/main" id="{51129418-2E82-391E-3056-2E88AD50C51F}"/>
                    </a:ext>
                  </a:extLst>
                </p:cNvPr>
                <p:cNvSpPr/>
                <p:nvPr/>
              </p:nvSpPr>
              <p:spPr>
                <a:xfrm>
                  <a:off x="1671137" y="2797330"/>
                  <a:ext cx="318772" cy="318772"/>
                </a:xfrm>
                <a:prstGeom prst="ellips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120" name="타원 402">
                  <a:extLst>
                    <a:ext uri="{FF2B5EF4-FFF2-40B4-BE49-F238E27FC236}">
                      <a16:creationId xmlns:a16="http://schemas.microsoft.com/office/drawing/2014/main" id="{5F2962D9-B308-E51F-C666-444893207D54}"/>
                    </a:ext>
                  </a:extLst>
                </p:cNvPr>
                <p:cNvSpPr/>
                <p:nvPr/>
              </p:nvSpPr>
              <p:spPr>
                <a:xfrm>
                  <a:off x="2072993" y="2797330"/>
                  <a:ext cx="318772" cy="318772"/>
                </a:xfrm>
                <a:prstGeom prst="ellipse">
                  <a:avLst/>
                </a:prstGeom>
                <a:noFill/>
                <a:ln w="1905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121" name="타원 403">
                  <a:extLst>
                    <a:ext uri="{FF2B5EF4-FFF2-40B4-BE49-F238E27FC236}">
                      <a16:creationId xmlns:a16="http://schemas.microsoft.com/office/drawing/2014/main" id="{40CBFDAB-CED3-1842-5380-1137709CAE67}"/>
                    </a:ext>
                  </a:extLst>
                </p:cNvPr>
                <p:cNvSpPr/>
                <p:nvPr/>
              </p:nvSpPr>
              <p:spPr>
                <a:xfrm>
                  <a:off x="2474851" y="2797330"/>
                  <a:ext cx="318772" cy="318772"/>
                </a:xfrm>
                <a:prstGeom prst="ellips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123" name="타원 405">
                  <a:extLst>
                    <a:ext uri="{FF2B5EF4-FFF2-40B4-BE49-F238E27FC236}">
                      <a16:creationId xmlns:a16="http://schemas.microsoft.com/office/drawing/2014/main" id="{F9075B53-DA60-712C-0E58-F21D2B6010A4}"/>
                    </a:ext>
                  </a:extLst>
                </p:cNvPr>
                <p:cNvSpPr/>
                <p:nvPr/>
              </p:nvSpPr>
              <p:spPr>
                <a:xfrm>
                  <a:off x="3278565" y="2797330"/>
                  <a:ext cx="318772" cy="318772"/>
                </a:xfrm>
                <a:prstGeom prst="ellips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124" name="타원 406">
                  <a:extLst>
                    <a:ext uri="{FF2B5EF4-FFF2-40B4-BE49-F238E27FC236}">
                      <a16:creationId xmlns:a16="http://schemas.microsoft.com/office/drawing/2014/main" id="{3CE4D496-56AB-F803-40A5-C39B2A2EE22E}"/>
                    </a:ext>
                  </a:extLst>
                </p:cNvPr>
                <p:cNvSpPr/>
                <p:nvPr/>
              </p:nvSpPr>
              <p:spPr>
                <a:xfrm>
                  <a:off x="3680423" y="2797330"/>
                  <a:ext cx="318772" cy="318772"/>
                </a:xfrm>
                <a:prstGeom prst="ellipse">
                  <a:avLst/>
                </a:prstGeom>
                <a:noFill/>
                <a:ln w="1905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125" name="타원 407">
                  <a:extLst>
                    <a:ext uri="{FF2B5EF4-FFF2-40B4-BE49-F238E27FC236}">
                      <a16:creationId xmlns:a16="http://schemas.microsoft.com/office/drawing/2014/main" id="{60BE39A1-F409-FBDE-D93C-429712B0F9E5}"/>
                    </a:ext>
                  </a:extLst>
                </p:cNvPr>
                <p:cNvSpPr/>
                <p:nvPr/>
              </p:nvSpPr>
              <p:spPr>
                <a:xfrm>
                  <a:off x="4082279" y="2797330"/>
                  <a:ext cx="318772" cy="318772"/>
                </a:xfrm>
                <a:prstGeom prst="ellipse">
                  <a:avLst/>
                </a:prstGeom>
                <a:noFill/>
                <a:ln w="1905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126" name="타원 408">
                  <a:extLst>
                    <a:ext uri="{FF2B5EF4-FFF2-40B4-BE49-F238E27FC236}">
                      <a16:creationId xmlns:a16="http://schemas.microsoft.com/office/drawing/2014/main" id="{420D20F5-56E1-BBCD-8D97-140CD5BBBC19}"/>
                    </a:ext>
                  </a:extLst>
                </p:cNvPr>
                <p:cNvSpPr/>
                <p:nvPr/>
              </p:nvSpPr>
              <p:spPr>
                <a:xfrm>
                  <a:off x="4484137" y="2797330"/>
                  <a:ext cx="318772" cy="318772"/>
                </a:xfrm>
                <a:prstGeom prst="ellips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</p:grpSp>
        </p:grpSp>
        <p:sp>
          <p:nvSpPr>
            <p:cNvPr id="277" name="왼쪽 중괄호 17">
              <a:extLst>
                <a:ext uri="{FF2B5EF4-FFF2-40B4-BE49-F238E27FC236}">
                  <a16:creationId xmlns:a16="http://schemas.microsoft.com/office/drawing/2014/main" id="{02202A84-DABA-3AE9-B5F2-04D1A57E01B6}"/>
                </a:ext>
              </a:extLst>
            </p:cNvPr>
            <p:cNvSpPr/>
            <p:nvPr/>
          </p:nvSpPr>
          <p:spPr>
            <a:xfrm rot="10800000">
              <a:off x="3412765" y="2735070"/>
              <a:ext cx="288032" cy="583822"/>
            </a:xfrm>
            <a:prstGeom prst="leftBrace">
              <a:avLst>
                <a:gd name="adj1" fmla="val 38095"/>
                <a:gd name="adj2" fmla="val 49121"/>
              </a:avLst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72643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F53CF4-FEF6-F745-949F-E29F2ADC4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Existing Solutions </a:t>
            </a:r>
            <a:endParaRPr lang="en-CH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A47654-6064-0C48-B770-C54BF52E5C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/>
              <a:t>Scrubbing </a:t>
            </a:r>
            <a:r>
              <a:rPr lang="en-US" sz="1800" dirty="0">
                <a:solidFill>
                  <a:prstClr val="white">
                    <a:lumMod val="50000"/>
                  </a:prstClr>
                </a:solidFill>
              </a:rPr>
              <a:t>[Wei+, FAST’11]</a:t>
            </a:r>
            <a:r>
              <a:rPr lang="en-CH" sz="1800" dirty="0">
                <a:solidFill>
                  <a:prstClr val="white">
                    <a:lumMod val="50000"/>
                  </a:prstClr>
                </a:solidFill>
              </a:rPr>
              <a:t> </a:t>
            </a:r>
          </a:p>
          <a:p>
            <a:pPr lvl="1"/>
            <a:r>
              <a:rPr lang="en-US" b="0" dirty="0">
                <a:solidFill>
                  <a:srgbClr val="C00000"/>
                </a:solidFill>
              </a:rPr>
              <a:t>Problem1</a:t>
            </a:r>
            <a:r>
              <a:rPr lang="en-US" b="0" dirty="0"/>
              <a:t>: MLC NAND flash stores </a:t>
            </a:r>
            <a:r>
              <a:rPr lang="en-US" b="0" dirty="0">
                <a:solidFill>
                  <a:srgbClr val="C00000"/>
                </a:solidFill>
              </a:rPr>
              <a:t>multiple pages in a WL </a:t>
            </a:r>
          </a:p>
        </p:txBody>
      </p:sp>
      <p:sp>
        <p:nvSpPr>
          <p:cNvPr id="44" name="Slide Number Placeholder 4">
            <a:extLst>
              <a:ext uri="{FF2B5EF4-FFF2-40B4-BE49-F238E27FC236}">
                <a16:creationId xmlns:a16="http://schemas.microsoft.com/office/drawing/2014/main" id="{5C8A2621-9D56-00C6-9D1C-29A8DF989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smtClean="0"/>
              <a:t>13</a:t>
            </a:fld>
            <a:endParaRPr lang="en-CH" dirty="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3235618-7806-A836-7AB6-3905325D0481}"/>
              </a:ext>
            </a:extLst>
          </p:cNvPr>
          <p:cNvGrpSpPr/>
          <p:nvPr/>
        </p:nvGrpSpPr>
        <p:grpSpPr>
          <a:xfrm>
            <a:off x="1822940" y="2707176"/>
            <a:ext cx="1512168" cy="2160240"/>
            <a:chOff x="1603245" y="2449846"/>
            <a:chExt cx="1512168" cy="2160240"/>
          </a:xfrm>
        </p:grpSpPr>
        <p:sp>
          <p:nvSpPr>
            <p:cNvPr id="46" name="직사각형 32">
              <a:extLst>
                <a:ext uri="{FF2B5EF4-FFF2-40B4-BE49-F238E27FC236}">
                  <a16:creationId xmlns:a16="http://schemas.microsoft.com/office/drawing/2014/main" id="{B36C355C-A597-7F0D-F0BC-DF62F96EEF34}"/>
                </a:ext>
              </a:extLst>
            </p:cNvPr>
            <p:cNvSpPr/>
            <p:nvPr/>
          </p:nvSpPr>
          <p:spPr>
            <a:xfrm>
              <a:off x="1603245" y="3097918"/>
              <a:ext cx="1512168" cy="21602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47" name="직사각형 33">
              <a:extLst>
                <a:ext uri="{FF2B5EF4-FFF2-40B4-BE49-F238E27FC236}">
                  <a16:creationId xmlns:a16="http://schemas.microsoft.com/office/drawing/2014/main" id="{0C8545B5-DE81-DEF2-859A-B55D36F2D32B}"/>
                </a:ext>
              </a:extLst>
            </p:cNvPr>
            <p:cNvSpPr/>
            <p:nvPr/>
          </p:nvSpPr>
          <p:spPr>
            <a:xfrm>
              <a:off x="1603245" y="3313942"/>
              <a:ext cx="1512168" cy="21602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48" name="직사각형 34">
              <a:extLst>
                <a:ext uri="{FF2B5EF4-FFF2-40B4-BE49-F238E27FC236}">
                  <a16:creationId xmlns:a16="http://schemas.microsoft.com/office/drawing/2014/main" id="{B8334198-50B2-9425-F7A2-396CF5C14074}"/>
                </a:ext>
              </a:extLst>
            </p:cNvPr>
            <p:cNvSpPr/>
            <p:nvPr/>
          </p:nvSpPr>
          <p:spPr>
            <a:xfrm>
              <a:off x="1603245" y="3529966"/>
              <a:ext cx="1512168" cy="21602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49" name="직사각형 35">
              <a:extLst>
                <a:ext uri="{FF2B5EF4-FFF2-40B4-BE49-F238E27FC236}">
                  <a16:creationId xmlns:a16="http://schemas.microsoft.com/office/drawing/2014/main" id="{973F9ACD-60B0-295C-3201-33019A11C4A4}"/>
                </a:ext>
              </a:extLst>
            </p:cNvPr>
            <p:cNvSpPr/>
            <p:nvPr/>
          </p:nvSpPr>
          <p:spPr>
            <a:xfrm>
              <a:off x="1603245" y="3745990"/>
              <a:ext cx="1512168" cy="216024"/>
            </a:xfrm>
            <a:prstGeom prst="rect">
              <a:avLst/>
            </a:prstGeom>
            <a:solidFill>
              <a:srgbClr val="AAC59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vert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>
                <a:defRPr/>
              </a:pPr>
              <a:r>
                <a:rPr lang="en-US" altLang="ko-KR" sz="1400" b="1" kern="0" dirty="0">
                  <a:latin typeface="Calibri Light" panose="020F0302020204030204"/>
                </a:rPr>
                <a:t>⋯</a:t>
              </a: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50" name="직사각형 32">
              <a:extLst>
                <a:ext uri="{FF2B5EF4-FFF2-40B4-BE49-F238E27FC236}">
                  <a16:creationId xmlns:a16="http://schemas.microsoft.com/office/drawing/2014/main" id="{69001404-CD1B-192C-AF99-B6167FE71DD3}"/>
                </a:ext>
              </a:extLst>
            </p:cNvPr>
            <p:cNvSpPr/>
            <p:nvPr/>
          </p:nvSpPr>
          <p:spPr>
            <a:xfrm>
              <a:off x="1603245" y="2449846"/>
              <a:ext cx="1512168" cy="21602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51" name="직사각형 33">
              <a:extLst>
                <a:ext uri="{FF2B5EF4-FFF2-40B4-BE49-F238E27FC236}">
                  <a16:creationId xmlns:a16="http://schemas.microsoft.com/office/drawing/2014/main" id="{5B395648-02FA-1083-46CF-8339607DF4AB}"/>
                </a:ext>
              </a:extLst>
            </p:cNvPr>
            <p:cNvSpPr/>
            <p:nvPr/>
          </p:nvSpPr>
          <p:spPr>
            <a:xfrm>
              <a:off x="1603245" y="2665870"/>
              <a:ext cx="1512168" cy="21602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52" name="직사각형 34">
              <a:extLst>
                <a:ext uri="{FF2B5EF4-FFF2-40B4-BE49-F238E27FC236}">
                  <a16:creationId xmlns:a16="http://schemas.microsoft.com/office/drawing/2014/main" id="{1BACB148-59EA-347A-294B-A8C5489F5AC1}"/>
                </a:ext>
              </a:extLst>
            </p:cNvPr>
            <p:cNvSpPr/>
            <p:nvPr/>
          </p:nvSpPr>
          <p:spPr>
            <a:xfrm>
              <a:off x="1603245" y="2881894"/>
              <a:ext cx="1512168" cy="21602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53" name="직사각형 33">
              <a:extLst>
                <a:ext uri="{FF2B5EF4-FFF2-40B4-BE49-F238E27FC236}">
                  <a16:creationId xmlns:a16="http://schemas.microsoft.com/office/drawing/2014/main" id="{09DC9533-70A6-05ED-7104-B183A1AD4073}"/>
                </a:ext>
              </a:extLst>
            </p:cNvPr>
            <p:cNvSpPr/>
            <p:nvPr/>
          </p:nvSpPr>
          <p:spPr>
            <a:xfrm>
              <a:off x="1603245" y="3962014"/>
              <a:ext cx="1512168" cy="216024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54" name="직사각형 34">
              <a:extLst>
                <a:ext uri="{FF2B5EF4-FFF2-40B4-BE49-F238E27FC236}">
                  <a16:creationId xmlns:a16="http://schemas.microsoft.com/office/drawing/2014/main" id="{97969525-21FF-CD6F-A05A-AC1F9CD0D92D}"/>
                </a:ext>
              </a:extLst>
            </p:cNvPr>
            <p:cNvSpPr/>
            <p:nvPr/>
          </p:nvSpPr>
          <p:spPr>
            <a:xfrm>
              <a:off x="1603245" y="4178038"/>
              <a:ext cx="1512168" cy="216024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55" name="직사각형 35">
              <a:extLst>
                <a:ext uri="{FF2B5EF4-FFF2-40B4-BE49-F238E27FC236}">
                  <a16:creationId xmlns:a16="http://schemas.microsoft.com/office/drawing/2014/main" id="{FE2274F5-BAC3-C85A-CD79-92B300027B99}"/>
                </a:ext>
              </a:extLst>
            </p:cNvPr>
            <p:cNvSpPr/>
            <p:nvPr/>
          </p:nvSpPr>
          <p:spPr>
            <a:xfrm>
              <a:off x="1603245" y="4394062"/>
              <a:ext cx="1512168" cy="216024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2CC8171-1214-EFA8-0397-694F4ADB45A9}"/>
              </a:ext>
            </a:extLst>
          </p:cNvPr>
          <p:cNvGrpSpPr/>
          <p:nvPr/>
        </p:nvGrpSpPr>
        <p:grpSpPr>
          <a:xfrm>
            <a:off x="240650" y="2372617"/>
            <a:ext cx="3156313" cy="2909843"/>
            <a:chOff x="240650" y="2115287"/>
            <a:chExt cx="3156313" cy="2909843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FA205D74-50AD-7EC5-E2A3-EA739D8D7503}"/>
                </a:ext>
              </a:extLst>
            </p:cNvPr>
            <p:cNvGrpSpPr/>
            <p:nvPr/>
          </p:nvGrpSpPr>
          <p:grpSpPr>
            <a:xfrm>
              <a:off x="240650" y="2411832"/>
              <a:ext cx="907185" cy="724099"/>
              <a:chOff x="1371405" y="5098383"/>
              <a:chExt cx="907185" cy="724099"/>
            </a:xfrm>
          </p:grpSpPr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DBFB0C2C-B5A7-ABD3-7D21-8EC631F35ECA}"/>
                  </a:ext>
                </a:extLst>
              </p:cNvPr>
              <p:cNvGrpSpPr/>
              <p:nvPr/>
            </p:nvGrpSpPr>
            <p:grpSpPr>
              <a:xfrm>
                <a:off x="1371405" y="5351071"/>
                <a:ext cx="907185" cy="246221"/>
                <a:chOff x="1173035" y="2083805"/>
                <a:chExt cx="907185" cy="246221"/>
              </a:xfrm>
            </p:grpSpPr>
            <p:sp>
              <p:nvSpPr>
                <p:cNvPr id="81" name="직사각형 19">
                  <a:extLst>
                    <a:ext uri="{FF2B5EF4-FFF2-40B4-BE49-F238E27FC236}">
                      <a16:creationId xmlns:a16="http://schemas.microsoft.com/office/drawing/2014/main" id="{AE805F7F-4C5D-F03F-A0AC-5BA3F1BDC1FA}"/>
                    </a:ext>
                  </a:extLst>
                </p:cNvPr>
                <p:cNvSpPr/>
                <p:nvPr/>
              </p:nvSpPr>
              <p:spPr>
                <a:xfrm>
                  <a:off x="1173035" y="2101971"/>
                  <a:ext cx="178532" cy="178532"/>
                </a:xfrm>
                <a:prstGeom prst="rect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lIns="0" tIns="0" rIns="0" b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1AB438A1-8FF9-FF72-2BEA-71E476A2429C}"/>
                    </a:ext>
                  </a:extLst>
                </p:cNvPr>
                <p:cNvSpPr txBox="1"/>
                <p:nvPr/>
              </p:nvSpPr>
              <p:spPr>
                <a:xfrm>
                  <a:off x="1406377" y="2083805"/>
                  <a:ext cx="673843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60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venir Next Medium" panose="020B0503020202020204" pitchFamily="34" charset="0"/>
                    </a:rPr>
                    <a:t>Valid</a:t>
                  </a: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</p:grpSp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53C6A581-2CDE-ED0C-84D0-FA7EE1CB2D78}"/>
                  </a:ext>
                </a:extLst>
              </p:cNvPr>
              <p:cNvGrpSpPr/>
              <p:nvPr/>
            </p:nvGrpSpPr>
            <p:grpSpPr>
              <a:xfrm>
                <a:off x="1371405" y="5576261"/>
                <a:ext cx="858926" cy="246221"/>
                <a:chOff x="2114838" y="2034282"/>
                <a:chExt cx="858926" cy="246221"/>
              </a:xfrm>
            </p:grpSpPr>
            <p:sp>
              <p:nvSpPr>
                <p:cNvPr id="79" name="직사각형 20">
                  <a:extLst>
                    <a:ext uri="{FF2B5EF4-FFF2-40B4-BE49-F238E27FC236}">
                      <a16:creationId xmlns:a16="http://schemas.microsoft.com/office/drawing/2014/main" id="{31DD0887-1B80-6A55-4C82-5D909467F4AC}"/>
                    </a:ext>
                  </a:extLst>
                </p:cNvPr>
                <p:cNvSpPr/>
                <p:nvPr/>
              </p:nvSpPr>
              <p:spPr>
                <a:xfrm>
                  <a:off x="2114838" y="2066218"/>
                  <a:ext cx="178532" cy="178532"/>
                </a:xfrm>
                <a:prstGeom prst="rect">
                  <a:avLst/>
                </a:prstGeom>
                <a:solidFill>
                  <a:srgbClr val="D0CECE"/>
                </a:solidFill>
                <a:ln w="254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lIns="0" tIns="0" rIns="0" b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80" name="TextBox 79">
                  <a:extLst>
                    <a:ext uri="{FF2B5EF4-FFF2-40B4-BE49-F238E27FC236}">
                      <a16:creationId xmlns:a16="http://schemas.microsoft.com/office/drawing/2014/main" id="{156FB186-57B8-82A4-D932-6498CA9CC786}"/>
                    </a:ext>
                  </a:extLst>
                </p:cNvPr>
                <p:cNvSpPr txBox="1"/>
                <p:nvPr/>
              </p:nvSpPr>
              <p:spPr>
                <a:xfrm>
                  <a:off x="2348180" y="2034282"/>
                  <a:ext cx="625584" cy="246221"/>
                </a:xfrm>
                <a:prstGeom prst="rect">
                  <a:avLst/>
                </a:prstGeom>
                <a:solidFill>
                  <a:srgbClr val="FFFFFF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60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venir Next Medium" panose="020B0503020202020204" pitchFamily="34" charset="0"/>
                    </a:rPr>
                    <a:t>Invalid</a:t>
                  </a: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</p:grp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CDEDEFCF-73DD-7B29-E3AF-BF106FEE5687}"/>
                  </a:ext>
                </a:extLst>
              </p:cNvPr>
              <p:cNvGrpSpPr/>
              <p:nvPr/>
            </p:nvGrpSpPr>
            <p:grpSpPr>
              <a:xfrm>
                <a:off x="1371405" y="5098383"/>
                <a:ext cx="830412" cy="246221"/>
                <a:chOff x="308005" y="2083805"/>
                <a:chExt cx="830412" cy="246221"/>
              </a:xfrm>
            </p:grpSpPr>
            <p:sp>
              <p:nvSpPr>
                <p:cNvPr id="77" name="직사각형 23">
                  <a:extLst>
                    <a:ext uri="{FF2B5EF4-FFF2-40B4-BE49-F238E27FC236}">
                      <a16:creationId xmlns:a16="http://schemas.microsoft.com/office/drawing/2014/main" id="{B744E711-EAA4-223B-F633-8853BB5B6D16}"/>
                    </a:ext>
                  </a:extLst>
                </p:cNvPr>
                <p:cNvSpPr/>
                <p:nvPr/>
              </p:nvSpPr>
              <p:spPr>
                <a:xfrm>
                  <a:off x="308005" y="2101971"/>
                  <a:ext cx="178532" cy="178532"/>
                </a:xfrm>
                <a:prstGeom prst="rect">
                  <a:avLst/>
                </a:prstGeom>
                <a:solidFill>
                  <a:srgbClr val="FFFFFF"/>
                </a:solidFill>
                <a:ln w="254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lIns="0" tIns="0" rIns="0" b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6C900356-5A30-D73C-0D0A-2A89DB977BA4}"/>
                    </a:ext>
                  </a:extLst>
                </p:cNvPr>
                <p:cNvSpPr txBox="1"/>
                <p:nvPr/>
              </p:nvSpPr>
              <p:spPr>
                <a:xfrm>
                  <a:off x="541347" y="2083805"/>
                  <a:ext cx="597070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60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venir Next Medium" panose="020B0503020202020204" pitchFamily="34" charset="0"/>
                    </a:rPr>
                    <a:t>Free</a:t>
                  </a: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</p:grpSp>
        </p:grp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FEB1CD58-1398-4207-5EAD-103DA906AF86}"/>
                </a:ext>
              </a:extLst>
            </p:cNvPr>
            <p:cNvSpPr txBox="1"/>
            <p:nvPr/>
          </p:nvSpPr>
          <p:spPr>
            <a:xfrm>
              <a:off x="1902557" y="4748131"/>
              <a:ext cx="1352934" cy="276999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Target Block</a:t>
              </a:r>
              <a:endParaRPr kumimoji="0" lang="ko-KR" altLang="en-US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E379597A-8AA6-890A-D54D-B0C37F5BE164}"/>
                </a:ext>
              </a:extLst>
            </p:cNvPr>
            <p:cNvGrpSpPr/>
            <p:nvPr/>
          </p:nvGrpSpPr>
          <p:grpSpPr>
            <a:xfrm>
              <a:off x="1371405" y="2449846"/>
              <a:ext cx="448620" cy="2160240"/>
              <a:chOff x="1154624" y="2449846"/>
              <a:chExt cx="448620" cy="2160240"/>
            </a:xfrm>
          </p:grpSpPr>
          <p:sp>
            <p:nvSpPr>
              <p:cNvPr id="64" name="직사각형 32">
                <a:extLst>
                  <a:ext uri="{FF2B5EF4-FFF2-40B4-BE49-F238E27FC236}">
                    <a16:creationId xmlns:a16="http://schemas.microsoft.com/office/drawing/2014/main" id="{6E1B4F01-2728-D122-94DA-350EA7F03199}"/>
                  </a:ext>
                </a:extLst>
              </p:cNvPr>
              <p:cNvSpPr/>
              <p:nvPr/>
            </p:nvSpPr>
            <p:spPr>
              <a:xfrm>
                <a:off x="1154624" y="3097918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3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65" name="직사각형 33">
                <a:extLst>
                  <a:ext uri="{FF2B5EF4-FFF2-40B4-BE49-F238E27FC236}">
                    <a16:creationId xmlns:a16="http://schemas.microsoft.com/office/drawing/2014/main" id="{D7A6DE31-FC8C-931A-6A94-0A9E794FA840}"/>
                  </a:ext>
                </a:extLst>
              </p:cNvPr>
              <p:cNvSpPr/>
              <p:nvPr/>
            </p:nvSpPr>
            <p:spPr>
              <a:xfrm>
                <a:off x="1154624" y="3313942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4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66" name="직사각형 34">
                <a:extLst>
                  <a:ext uri="{FF2B5EF4-FFF2-40B4-BE49-F238E27FC236}">
                    <a16:creationId xmlns:a16="http://schemas.microsoft.com/office/drawing/2014/main" id="{70FC48A4-340F-4C63-C1CE-0EDD0BA69F8F}"/>
                  </a:ext>
                </a:extLst>
              </p:cNvPr>
              <p:cNvSpPr/>
              <p:nvPr/>
            </p:nvSpPr>
            <p:spPr>
              <a:xfrm>
                <a:off x="1154624" y="3529966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5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67" name="직사각형 35">
                <a:extLst>
                  <a:ext uri="{FF2B5EF4-FFF2-40B4-BE49-F238E27FC236}">
                    <a16:creationId xmlns:a16="http://schemas.microsoft.com/office/drawing/2014/main" id="{6A2A8278-CD44-E577-DD6F-0100A086BE4E}"/>
                  </a:ext>
                </a:extLst>
              </p:cNvPr>
              <p:cNvSpPr/>
              <p:nvPr/>
            </p:nvSpPr>
            <p:spPr>
              <a:xfrm>
                <a:off x="1154624" y="3745990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vert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>
                  <a:defRPr/>
                </a:pPr>
                <a:r>
                  <a:rPr lang="en-US" altLang="ko-KR" sz="1400" b="1" kern="0" dirty="0">
                    <a:latin typeface="Calibri Light" panose="020F0302020204030204"/>
                  </a:rPr>
                  <a:t>⋯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68" name="직사각형 32">
                <a:extLst>
                  <a:ext uri="{FF2B5EF4-FFF2-40B4-BE49-F238E27FC236}">
                    <a16:creationId xmlns:a16="http://schemas.microsoft.com/office/drawing/2014/main" id="{6EC60732-37B0-5223-03D7-09E954567DC5}"/>
                  </a:ext>
                </a:extLst>
              </p:cNvPr>
              <p:cNvSpPr/>
              <p:nvPr/>
            </p:nvSpPr>
            <p:spPr>
              <a:xfrm>
                <a:off x="1154624" y="2449846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0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69" name="직사각형 33">
                <a:extLst>
                  <a:ext uri="{FF2B5EF4-FFF2-40B4-BE49-F238E27FC236}">
                    <a16:creationId xmlns:a16="http://schemas.microsoft.com/office/drawing/2014/main" id="{53481537-C6B6-159F-66DA-FB3E7E7A631F}"/>
                  </a:ext>
                </a:extLst>
              </p:cNvPr>
              <p:cNvSpPr/>
              <p:nvPr/>
            </p:nvSpPr>
            <p:spPr>
              <a:xfrm>
                <a:off x="1154624" y="2665870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1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70" name="직사각형 34">
                <a:extLst>
                  <a:ext uri="{FF2B5EF4-FFF2-40B4-BE49-F238E27FC236}">
                    <a16:creationId xmlns:a16="http://schemas.microsoft.com/office/drawing/2014/main" id="{6ACFDE09-69F4-CAA2-F2E9-28069F487460}"/>
                  </a:ext>
                </a:extLst>
              </p:cNvPr>
              <p:cNvSpPr/>
              <p:nvPr/>
            </p:nvSpPr>
            <p:spPr>
              <a:xfrm>
                <a:off x="1154624" y="2881894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2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71" name="직사각형 33">
                <a:extLst>
                  <a:ext uri="{FF2B5EF4-FFF2-40B4-BE49-F238E27FC236}">
                    <a16:creationId xmlns:a16="http://schemas.microsoft.com/office/drawing/2014/main" id="{93FC5B60-B5A1-1D60-B37A-D78FFAA709C0}"/>
                  </a:ext>
                </a:extLst>
              </p:cNvPr>
              <p:cNvSpPr/>
              <p:nvPr/>
            </p:nvSpPr>
            <p:spPr>
              <a:xfrm>
                <a:off x="1154624" y="3962014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ko-KR" sz="1400" i="1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N </a:t>
                </a:r>
                <a:r>
                  <a:rPr lang="en-US" altLang="ko-KR" sz="1400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– 3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72" name="직사각형 34">
                <a:extLst>
                  <a:ext uri="{FF2B5EF4-FFF2-40B4-BE49-F238E27FC236}">
                    <a16:creationId xmlns:a16="http://schemas.microsoft.com/office/drawing/2014/main" id="{AE8B74DE-5D69-7475-F60F-1A7395FC8CCE}"/>
                  </a:ext>
                </a:extLst>
              </p:cNvPr>
              <p:cNvSpPr/>
              <p:nvPr/>
            </p:nvSpPr>
            <p:spPr>
              <a:xfrm>
                <a:off x="1154624" y="4178038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r" defTabSz="914400">
                  <a:defRPr/>
                </a:pPr>
                <a:r>
                  <a:rPr lang="en-US" altLang="ko-KR" sz="1400" i="1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N </a:t>
                </a:r>
                <a:r>
                  <a:rPr lang="en-US" altLang="ko-KR" sz="1400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– 2</a:t>
                </a:r>
                <a:endParaRPr lang="ko-KR" altLang="en-US" sz="1400" kern="0" dirty="0">
                  <a:solidFill>
                    <a:srgbClr val="000000"/>
                  </a:solidFill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73" name="직사각형 35">
                <a:extLst>
                  <a:ext uri="{FF2B5EF4-FFF2-40B4-BE49-F238E27FC236}">
                    <a16:creationId xmlns:a16="http://schemas.microsoft.com/office/drawing/2014/main" id="{2A6ED494-19E8-DBCC-B6A8-49F9D984E452}"/>
                  </a:ext>
                </a:extLst>
              </p:cNvPr>
              <p:cNvSpPr/>
              <p:nvPr/>
            </p:nvSpPr>
            <p:spPr>
              <a:xfrm>
                <a:off x="1154624" y="4394062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r" defTabSz="914400">
                  <a:defRPr/>
                </a:pPr>
                <a:r>
                  <a:rPr lang="en-US" altLang="ko-KR" sz="1400" i="1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N </a:t>
                </a:r>
                <a:r>
                  <a:rPr lang="en-US" altLang="ko-KR" sz="1400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– 1</a:t>
                </a:r>
                <a:endParaRPr lang="ko-KR" altLang="en-US" sz="1400" kern="0" dirty="0">
                  <a:solidFill>
                    <a:srgbClr val="000000"/>
                  </a:solidFill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</p:grpSp>
        <p:sp>
          <p:nvSpPr>
            <p:cNvPr id="62" name="Rounded Rectangle 61">
              <a:extLst>
                <a:ext uri="{FF2B5EF4-FFF2-40B4-BE49-F238E27FC236}">
                  <a16:creationId xmlns:a16="http://schemas.microsoft.com/office/drawing/2014/main" id="{9CBBD284-9712-BC9C-05E1-C4F05BE03E2E}"/>
                </a:ext>
              </a:extLst>
            </p:cNvPr>
            <p:cNvSpPr/>
            <p:nvPr/>
          </p:nvSpPr>
          <p:spPr>
            <a:xfrm>
              <a:off x="1626105" y="2626764"/>
              <a:ext cx="1770858" cy="295059"/>
            </a:xfrm>
            <a:prstGeom prst="roundRect">
              <a:avLst/>
            </a:prstGeom>
            <a:noFill/>
            <a:ln w="25400">
              <a:solidFill>
                <a:srgbClr val="C0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64FADCC0-294F-32A8-B835-82A82CAB0F91}"/>
                </a:ext>
              </a:extLst>
            </p:cNvPr>
            <p:cNvSpPr txBox="1"/>
            <p:nvPr/>
          </p:nvSpPr>
          <p:spPr>
            <a:xfrm>
              <a:off x="1626105" y="2115287"/>
              <a:ext cx="1705554" cy="276999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lIns="3600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Target Page</a:t>
              </a:r>
              <a:endParaRPr kumimoji="0" lang="ko-KR" altLang="en-US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</p:grpSp>
      <p:cxnSp>
        <p:nvCxnSpPr>
          <p:cNvPr id="83" name="Curved Connector 82">
            <a:extLst>
              <a:ext uri="{FF2B5EF4-FFF2-40B4-BE49-F238E27FC236}">
                <a16:creationId xmlns:a16="http://schemas.microsoft.com/office/drawing/2014/main" id="{0C63734C-0A17-BF0E-B56D-81ECF9908C45}"/>
              </a:ext>
            </a:extLst>
          </p:cNvPr>
          <p:cNvCxnSpPr>
            <a:stCxn id="62" idx="1"/>
            <a:endCxn id="63" idx="1"/>
          </p:cNvCxnSpPr>
          <p:nvPr/>
        </p:nvCxnSpPr>
        <p:spPr>
          <a:xfrm rot="10800000">
            <a:off x="1626105" y="2511118"/>
            <a:ext cx="12700" cy="520507"/>
          </a:xfrm>
          <a:prstGeom prst="curvedConnector3">
            <a:avLst>
              <a:gd name="adj1" fmla="val 1273173"/>
            </a:avLst>
          </a:prstGeom>
          <a:ln w="158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직사각형 20">
            <a:extLst>
              <a:ext uri="{FF2B5EF4-FFF2-40B4-BE49-F238E27FC236}">
                <a16:creationId xmlns:a16="http://schemas.microsoft.com/office/drawing/2014/main" id="{30FAD061-D98C-1D1A-59AE-7249D2B67BFD}"/>
              </a:ext>
            </a:extLst>
          </p:cNvPr>
          <p:cNvSpPr/>
          <p:nvPr/>
        </p:nvSpPr>
        <p:spPr>
          <a:xfrm>
            <a:off x="240650" y="3435342"/>
            <a:ext cx="178532" cy="178532"/>
          </a:xfrm>
          <a:prstGeom prst="rect">
            <a:avLst/>
          </a:prstGeom>
          <a:solidFill>
            <a:schemeClr val="bg1">
              <a:lumMod val="50000"/>
            </a:schemeClr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4B5F1E1-EABD-0793-1ED9-08E49D0763DE}"/>
              </a:ext>
            </a:extLst>
          </p:cNvPr>
          <p:cNvSpPr txBox="1"/>
          <p:nvPr/>
        </p:nvSpPr>
        <p:spPr>
          <a:xfrm>
            <a:off x="473992" y="3403406"/>
            <a:ext cx="1027262" cy="246221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6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Scrubbed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89F4665-9A07-6DCE-B7DE-E1B9B58E9647}"/>
              </a:ext>
            </a:extLst>
          </p:cNvPr>
          <p:cNvGrpSpPr/>
          <p:nvPr/>
        </p:nvGrpSpPr>
        <p:grpSpPr>
          <a:xfrm>
            <a:off x="3412765" y="2735070"/>
            <a:ext cx="5456382" cy="2755693"/>
            <a:chOff x="3412765" y="2735070"/>
            <a:chExt cx="5456382" cy="2755693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43828AE9-0E63-DFD2-3FEA-DC5B70C0776E}"/>
                </a:ext>
              </a:extLst>
            </p:cNvPr>
            <p:cNvGrpSpPr/>
            <p:nvPr/>
          </p:nvGrpSpPr>
          <p:grpSpPr>
            <a:xfrm>
              <a:off x="3848424" y="2869469"/>
              <a:ext cx="5020723" cy="2621294"/>
              <a:chOff x="3848424" y="2869469"/>
              <a:chExt cx="5020723" cy="2621294"/>
            </a:xfrm>
          </p:grpSpPr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C05E6262-765F-74ED-3441-53D8EDB55A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09684" y="3028855"/>
                <a:ext cx="381461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6" name="타원 400">
                <a:extLst>
                  <a:ext uri="{FF2B5EF4-FFF2-40B4-BE49-F238E27FC236}">
                    <a16:creationId xmlns:a16="http://schemas.microsoft.com/office/drawing/2014/main" id="{D5859CF3-3BE8-75C3-FB5D-2F9969FF2C04}"/>
                  </a:ext>
                </a:extLst>
              </p:cNvPr>
              <p:cNvSpPr/>
              <p:nvPr/>
            </p:nvSpPr>
            <p:spPr>
              <a:xfrm>
                <a:off x="4890672" y="2869469"/>
                <a:ext cx="318772" cy="318772"/>
              </a:xfrm>
              <a:prstGeom prst="ellipse">
                <a:avLst/>
              </a:prstGeom>
              <a:solidFill>
                <a:schemeClr val="accent4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87" name="타원 401">
                <a:extLst>
                  <a:ext uri="{FF2B5EF4-FFF2-40B4-BE49-F238E27FC236}">
                    <a16:creationId xmlns:a16="http://schemas.microsoft.com/office/drawing/2014/main" id="{9E611F12-06B5-4E9C-CC17-B13A049D5CBC}"/>
                  </a:ext>
                </a:extLst>
              </p:cNvPr>
              <p:cNvSpPr/>
              <p:nvPr/>
            </p:nvSpPr>
            <p:spPr>
              <a:xfrm>
                <a:off x="5292530" y="2869469"/>
                <a:ext cx="318772" cy="318772"/>
              </a:xfrm>
              <a:prstGeom prst="ellipse">
                <a:avLst/>
              </a:prstGeom>
              <a:solidFill>
                <a:schemeClr val="accent4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88" name="타원 402">
                <a:extLst>
                  <a:ext uri="{FF2B5EF4-FFF2-40B4-BE49-F238E27FC236}">
                    <a16:creationId xmlns:a16="http://schemas.microsoft.com/office/drawing/2014/main" id="{9BA3588F-6812-6D7A-1D86-EF1A16046CDB}"/>
                  </a:ext>
                </a:extLst>
              </p:cNvPr>
              <p:cNvSpPr/>
              <p:nvPr/>
            </p:nvSpPr>
            <p:spPr>
              <a:xfrm>
                <a:off x="5694386" y="2869469"/>
                <a:ext cx="318772" cy="318772"/>
              </a:xfrm>
              <a:prstGeom prst="ellipse">
                <a:avLst/>
              </a:prstGeom>
              <a:solidFill>
                <a:schemeClr val="accent4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89" name="타원 403">
                <a:extLst>
                  <a:ext uri="{FF2B5EF4-FFF2-40B4-BE49-F238E27FC236}">
                    <a16:creationId xmlns:a16="http://schemas.microsoft.com/office/drawing/2014/main" id="{29EDD320-0F60-64FC-82A3-797F783D1D26}"/>
                  </a:ext>
                </a:extLst>
              </p:cNvPr>
              <p:cNvSpPr/>
              <p:nvPr/>
            </p:nvSpPr>
            <p:spPr>
              <a:xfrm>
                <a:off x="6096244" y="2869469"/>
                <a:ext cx="318772" cy="318772"/>
              </a:xfrm>
              <a:prstGeom prst="ellipse">
                <a:avLst/>
              </a:prstGeom>
              <a:solidFill>
                <a:schemeClr val="accent4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90" name="타원 404">
                <a:extLst>
                  <a:ext uri="{FF2B5EF4-FFF2-40B4-BE49-F238E27FC236}">
                    <a16:creationId xmlns:a16="http://schemas.microsoft.com/office/drawing/2014/main" id="{9898A364-B322-6270-C4F4-0A51C66811A4}"/>
                  </a:ext>
                </a:extLst>
              </p:cNvPr>
              <p:cNvSpPr/>
              <p:nvPr/>
            </p:nvSpPr>
            <p:spPr>
              <a:xfrm>
                <a:off x="6498100" y="2869469"/>
                <a:ext cx="318772" cy="318772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 defTabSz="914400">
                  <a:defRPr/>
                </a:pPr>
                <a:r>
                  <a:rPr lang="en-US" altLang="ko-KR" sz="1600" kern="0" dirty="0">
                    <a:solidFill>
                      <a:srgbClr val="000000"/>
                    </a:solidFill>
                    <a:latin typeface="Avenir Next Medium" panose="020B0503020202020204" pitchFamily="34" charset="0"/>
                  </a:rPr>
                  <a:t>⋯</a:t>
                </a: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91" name="타원 405">
                <a:extLst>
                  <a:ext uri="{FF2B5EF4-FFF2-40B4-BE49-F238E27FC236}">
                    <a16:creationId xmlns:a16="http://schemas.microsoft.com/office/drawing/2014/main" id="{54B709A3-223E-47B2-D6B2-710F24C590B8}"/>
                  </a:ext>
                </a:extLst>
              </p:cNvPr>
              <p:cNvSpPr/>
              <p:nvPr/>
            </p:nvSpPr>
            <p:spPr>
              <a:xfrm>
                <a:off x="6899958" y="2869469"/>
                <a:ext cx="318772" cy="318772"/>
              </a:xfrm>
              <a:prstGeom prst="ellipse">
                <a:avLst/>
              </a:prstGeom>
              <a:solidFill>
                <a:schemeClr val="accent4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92" name="타원 406">
                <a:extLst>
                  <a:ext uri="{FF2B5EF4-FFF2-40B4-BE49-F238E27FC236}">
                    <a16:creationId xmlns:a16="http://schemas.microsoft.com/office/drawing/2014/main" id="{34733E8F-D356-C05F-23C9-F815200F7597}"/>
                  </a:ext>
                </a:extLst>
              </p:cNvPr>
              <p:cNvSpPr/>
              <p:nvPr/>
            </p:nvSpPr>
            <p:spPr>
              <a:xfrm>
                <a:off x="7301816" y="2869469"/>
                <a:ext cx="318772" cy="318772"/>
              </a:xfrm>
              <a:prstGeom prst="ellipse">
                <a:avLst/>
              </a:prstGeom>
              <a:solidFill>
                <a:schemeClr val="accent4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93" name="타원 407">
                <a:extLst>
                  <a:ext uri="{FF2B5EF4-FFF2-40B4-BE49-F238E27FC236}">
                    <a16:creationId xmlns:a16="http://schemas.microsoft.com/office/drawing/2014/main" id="{66421ABF-D665-0CB1-7E51-9ABB73D10C05}"/>
                  </a:ext>
                </a:extLst>
              </p:cNvPr>
              <p:cNvSpPr/>
              <p:nvPr/>
            </p:nvSpPr>
            <p:spPr>
              <a:xfrm>
                <a:off x="7703672" y="2869469"/>
                <a:ext cx="318772" cy="318772"/>
              </a:xfrm>
              <a:prstGeom prst="ellipse">
                <a:avLst/>
              </a:prstGeom>
              <a:solidFill>
                <a:schemeClr val="accent4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94" name="타원 408">
                <a:extLst>
                  <a:ext uri="{FF2B5EF4-FFF2-40B4-BE49-F238E27FC236}">
                    <a16:creationId xmlns:a16="http://schemas.microsoft.com/office/drawing/2014/main" id="{E09B94D0-C966-464F-6DAB-DE4D7A519EFA}"/>
                  </a:ext>
                </a:extLst>
              </p:cNvPr>
              <p:cNvSpPr/>
              <p:nvPr/>
            </p:nvSpPr>
            <p:spPr>
              <a:xfrm>
                <a:off x="8105530" y="2869469"/>
                <a:ext cx="318772" cy="318772"/>
              </a:xfrm>
              <a:prstGeom prst="ellipse">
                <a:avLst/>
              </a:prstGeom>
              <a:solidFill>
                <a:schemeClr val="accent4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097D045F-1067-9EFF-51BC-687D086C5CB5}"/>
                  </a:ext>
                </a:extLst>
              </p:cNvPr>
              <p:cNvSpPr txBox="1"/>
              <p:nvPr/>
            </p:nvSpPr>
            <p:spPr>
              <a:xfrm>
                <a:off x="4028813" y="2914312"/>
                <a:ext cx="865611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altLang="ko-KR" sz="1600" dirty="0">
                    <a:latin typeface="Avenir Next Medium" panose="020B0503020202020204" pitchFamily="34" charset="0"/>
                  </a:rPr>
                  <a:t>WL</a:t>
                </a:r>
                <a:r>
                  <a:rPr lang="en-US" altLang="ko-KR" sz="1600" baseline="-25000" dirty="0">
                    <a:latin typeface="Avenir Next Medium" panose="020B0503020202020204" pitchFamily="34" charset="0"/>
                  </a:rPr>
                  <a:t>0</a:t>
                </a:r>
                <a:endParaRPr lang="ko-KR" altLang="en-US" sz="1600" baseline="-25000" dirty="0">
                  <a:latin typeface="Avenir Next Medium" panose="020B0503020202020204" pitchFamily="34" charset="0"/>
                </a:endParaRPr>
              </a:p>
            </p:txBody>
          </p:sp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B6B91C30-129A-1CDA-C8F3-BB30B1DD26D4}"/>
                  </a:ext>
                </a:extLst>
              </p:cNvPr>
              <p:cNvGrpSpPr/>
              <p:nvPr/>
            </p:nvGrpSpPr>
            <p:grpSpPr>
              <a:xfrm>
                <a:off x="4880113" y="2895973"/>
                <a:ext cx="3533630" cy="318772"/>
                <a:chOff x="1269279" y="2797330"/>
                <a:chExt cx="3533630" cy="318772"/>
              </a:xfrm>
              <a:noFill/>
            </p:grpSpPr>
            <p:sp>
              <p:nvSpPr>
                <p:cNvPr id="108" name="타원 400">
                  <a:extLst>
                    <a:ext uri="{FF2B5EF4-FFF2-40B4-BE49-F238E27FC236}">
                      <a16:creationId xmlns:a16="http://schemas.microsoft.com/office/drawing/2014/main" id="{276B1D7D-AEF8-C53F-C40D-5331A553C175}"/>
                    </a:ext>
                  </a:extLst>
                </p:cNvPr>
                <p:cNvSpPr/>
                <p:nvPr/>
              </p:nvSpPr>
              <p:spPr>
                <a:xfrm>
                  <a:off x="1269279" y="2797330"/>
                  <a:ext cx="318772" cy="318772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109" name="타원 401">
                  <a:extLst>
                    <a:ext uri="{FF2B5EF4-FFF2-40B4-BE49-F238E27FC236}">
                      <a16:creationId xmlns:a16="http://schemas.microsoft.com/office/drawing/2014/main" id="{F7066923-E390-0845-48D1-04611BF75A2A}"/>
                    </a:ext>
                  </a:extLst>
                </p:cNvPr>
                <p:cNvSpPr/>
                <p:nvPr/>
              </p:nvSpPr>
              <p:spPr>
                <a:xfrm>
                  <a:off x="1671137" y="2797330"/>
                  <a:ext cx="318772" cy="318772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110" name="타원 402">
                  <a:extLst>
                    <a:ext uri="{FF2B5EF4-FFF2-40B4-BE49-F238E27FC236}">
                      <a16:creationId xmlns:a16="http://schemas.microsoft.com/office/drawing/2014/main" id="{0B7F6673-FF7E-0C46-726D-92A10724F951}"/>
                    </a:ext>
                  </a:extLst>
                </p:cNvPr>
                <p:cNvSpPr/>
                <p:nvPr/>
              </p:nvSpPr>
              <p:spPr>
                <a:xfrm>
                  <a:off x="2072993" y="2797330"/>
                  <a:ext cx="318772" cy="318772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111" name="타원 403">
                  <a:extLst>
                    <a:ext uri="{FF2B5EF4-FFF2-40B4-BE49-F238E27FC236}">
                      <a16:creationId xmlns:a16="http://schemas.microsoft.com/office/drawing/2014/main" id="{35325900-0C15-3897-E83C-B989657E77B9}"/>
                    </a:ext>
                  </a:extLst>
                </p:cNvPr>
                <p:cNvSpPr/>
                <p:nvPr/>
              </p:nvSpPr>
              <p:spPr>
                <a:xfrm>
                  <a:off x="2474851" y="2797330"/>
                  <a:ext cx="318772" cy="318772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112" name="타원 404">
                  <a:extLst>
                    <a:ext uri="{FF2B5EF4-FFF2-40B4-BE49-F238E27FC236}">
                      <a16:creationId xmlns:a16="http://schemas.microsoft.com/office/drawing/2014/main" id="{E6BF97F9-AC02-F204-8C47-3FE5D8CA5C6A}"/>
                    </a:ext>
                  </a:extLst>
                </p:cNvPr>
                <p:cNvSpPr/>
                <p:nvPr/>
              </p:nvSpPr>
              <p:spPr>
                <a:xfrm>
                  <a:off x="2876707" y="2797330"/>
                  <a:ext cx="318772" cy="318772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algn="ctr" defTabSz="914400"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113" name="타원 405">
                  <a:extLst>
                    <a:ext uri="{FF2B5EF4-FFF2-40B4-BE49-F238E27FC236}">
                      <a16:creationId xmlns:a16="http://schemas.microsoft.com/office/drawing/2014/main" id="{9DA103C8-A958-0BFE-073C-FFA95BD65618}"/>
                    </a:ext>
                  </a:extLst>
                </p:cNvPr>
                <p:cNvSpPr/>
                <p:nvPr/>
              </p:nvSpPr>
              <p:spPr>
                <a:xfrm>
                  <a:off x="3278565" y="2797330"/>
                  <a:ext cx="318772" cy="318772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114" name="타원 406">
                  <a:extLst>
                    <a:ext uri="{FF2B5EF4-FFF2-40B4-BE49-F238E27FC236}">
                      <a16:creationId xmlns:a16="http://schemas.microsoft.com/office/drawing/2014/main" id="{FDDB9751-28A2-6663-B984-EBCF3296773E}"/>
                    </a:ext>
                  </a:extLst>
                </p:cNvPr>
                <p:cNvSpPr/>
                <p:nvPr/>
              </p:nvSpPr>
              <p:spPr>
                <a:xfrm>
                  <a:off x="3680423" y="2797330"/>
                  <a:ext cx="318772" cy="318772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115" name="타원 407">
                  <a:extLst>
                    <a:ext uri="{FF2B5EF4-FFF2-40B4-BE49-F238E27FC236}">
                      <a16:creationId xmlns:a16="http://schemas.microsoft.com/office/drawing/2014/main" id="{1E5DD289-43C1-7689-2D94-C61BF5766640}"/>
                    </a:ext>
                  </a:extLst>
                </p:cNvPr>
                <p:cNvSpPr/>
                <p:nvPr/>
              </p:nvSpPr>
              <p:spPr>
                <a:xfrm>
                  <a:off x="4082279" y="2797330"/>
                  <a:ext cx="318772" cy="318772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116" name="타원 408">
                  <a:extLst>
                    <a:ext uri="{FF2B5EF4-FFF2-40B4-BE49-F238E27FC236}">
                      <a16:creationId xmlns:a16="http://schemas.microsoft.com/office/drawing/2014/main" id="{61732E66-A7E0-9966-BF92-2F599E966DFB}"/>
                    </a:ext>
                  </a:extLst>
                </p:cNvPr>
                <p:cNvSpPr/>
                <p:nvPr/>
              </p:nvSpPr>
              <p:spPr>
                <a:xfrm>
                  <a:off x="4484137" y="2797330"/>
                  <a:ext cx="318772" cy="318772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</p:grp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DFCFE27C-AE36-1113-A1C1-FE27C6E1D999}"/>
                  </a:ext>
                </a:extLst>
              </p:cNvPr>
              <p:cNvGrpSpPr/>
              <p:nvPr/>
            </p:nvGrpSpPr>
            <p:grpSpPr>
              <a:xfrm>
                <a:off x="3848424" y="3280144"/>
                <a:ext cx="5020723" cy="2210619"/>
                <a:chOff x="3848424" y="3280144"/>
                <a:chExt cx="5020723" cy="2210619"/>
              </a:xfrm>
            </p:grpSpPr>
            <p:pic>
              <p:nvPicPr>
                <p:cNvPr id="4" name="Picture 3">
                  <a:extLst>
                    <a:ext uri="{FF2B5EF4-FFF2-40B4-BE49-F238E27FC236}">
                      <a16:creationId xmlns:a16="http://schemas.microsoft.com/office/drawing/2014/main" id="{62EEFEF8-C6AC-3387-E694-5AA5714D228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848424" y="4375836"/>
                  <a:ext cx="5020723" cy="1114927"/>
                </a:xfrm>
                <a:prstGeom prst="rect">
                  <a:avLst/>
                </a:prstGeom>
              </p:spPr>
            </p:pic>
            <p:grpSp>
              <p:nvGrpSpPr>
                <p:cNvPr id="8" name="Group 7">
                  <a:extLst>
                    <a:ext uri="{FF2B5EF4-FFF2-40B4-BE49-F238E27FC236}">
                      <a16:creationId xmlns:a16="http://schemas.microsoft.com/office/drawing/2014/main" id="{82F1D48E-6537-2079-9042-6800AD53CFCA}"/>
                    </a:ext>
                  </a:extLst>
                </p:cNvPr>
                <p:cNvGrpSpPr/>
                <p:nvPr/>
              </p:nvGrpSpPr>
              <p:grpSpPr>
                <a:xfrm>
                  <a:off x="4028813" y="3280144"/>
                  <a:ext cx="4396835" cy="322382"/>
                  <a:chOff x="4028813" y="3280144"/>
                  <a:chExt cx="4396835" cy="322382"/>
                </a:xfrm>
              </p:grpSpPr>
              <p:sp>
                <p:nvSpPr>
                  <p:cNvPr id="138" name="TextBox 137">
                    <a:extLst>
                      <a:ext uri="{FF2B5EF4-FFF2-40B4-BE49-F238E27FC236}">
                        <a16:creationId xmlns:a16="http://schemas.microsoft.com/office/drawing/2014/main" id="{DF5EBA91-BEE6-C150-A926-071CED1D5197}"/>
                      </a:ext>
                    </a:extLst>
                  </p:cNvPr>
                  <p:cNvSpPr txBox="1"/>
                  <p:nvPr/>
                </p:nvSpPr>
                <p:spPr>
                  <a:xfrm>
                    <a:off x="4028813" y="3318225"/>
                    <a:ext cx="865611" cy="24622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r>
                      <a:rPr lang="en-US" altLang="ko-KR" sz="1600" dirty="0">
                        <a:solidFill>
                          <a:srgbClr val="357429"/>
                        </a:solidFill>
                        <a:latin typeface="Avenir Next Medium" panose="020B0503020202020204" pitchFamily="34" charset="0"/>
                      </a:rPr>
                      <a:t>Page 0</a:t>
                    </a:r>
                    <a:endParaRPr lang="ko-KR" altLang="en-US" sz="1600" baseline="-25000" dirty="0">
                      <a:solidFill>
                        <a:srgbClr val="357429"/>
                      </a:solidFill>
                      <a:latin typeface="Avenir Next Medium" panose="020B0503020202020204" pitchFamily="34" charset="0"/>
                    </a:endParaRPr>
                  </a:p>
                </p:txBody>
              </p:sp>
              <p:sp>
                <p:nvSpPr>
                  <p:cNvPr id="149" name="Rectangle 148">
                    <a:extLst>
                      <a:ext uri="{FF2B5EF4-FFF2-40B4-BE49-F238E27FC236}">
                        <a16:creationId xmlns:a16="http://schemas.microsoft.com/office/drawing/2014/main" id="{19919E5D-FF3A-BC34-7F3E-AF853A90F086}"/>
                      </a:ext>
                    </a:extLst>
                  </p:cNvPr>
                  <p:cNvSpPr/>
                  <p:nvPr/>
                </p:nvSpPr>
                <p:spPr>
                  <a:xfrm>
                    <a:off x="4889325" y="3280144"/>
                    <a:ext cx="320118" cy="3223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US" altLang="ko-KR" sz="1600" dirty="0">
                        <a:solidFill>
                          <a:srgbClr val="C00000"/>
                        </a:solidFill>
                        <a:latin typeface="Avenir Next Medium" panose="020B0503020202020204" pitchFamily="34" charset="0"/>
                      </a:rPr>
                      <a:t>1</a:t>
                    </a:r>
                    <a:endParaRPr lang="en-CH" sz="1600" dirty="0">
                      <a:solidFill>
                        <a:srgbClr val="C00000"/>
                      </a:solidFill>
                      <a:latin typeface="Avenir Next Medium" panose="020B0503020202020204" pitchFamily="34" charset="0"/>
                    </a:endParaRPr>
                  </a:p>
                </p:txBody>
              </p:sp>
              <p:sp>
                <p:nvSpPr>
                  <p:cNvPr id="150" name="Rectangle 149">
                    <a:extLst>
                      <a:ext uri="{FF2B5EF4-FFF2-40B4-BE49-F238E27FC236}">
                        <a16:creationId xmlns:a16="http://schemas.microsoft.com/office/drawing/2014/main" id="{70167B86-B235-2143-BC65-7E6A4FDF5D05}"/>
                      </a:ext>
                    </a:extLst>
                  </p:cNvPr>
                  <p:cNvSpPr/>
                  <p:nvPr/>
                </p:nvSpPr>
                <p:spPr>
                  <a:xfrm>
                    <a:off x="5291182" y="3280144"/>
                    <a:ext cx="320118" cy="3223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CH" sz="1600" dirty="0">
                        <a:solidFill>
                          <a:srgbClr val="C00000"/>
                        </a:solidFill>
                        <a:latin typeface="Avenir Next Medium" panose="020B0503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51" name="Rectangle 150">
                    <a:extLst>
                      <a:ext uri="{FF2B5EF4-FFF2-40B4-BE49-F238E27FC236}">
                        <a16:creationId xmlns:a16="http://schemas.microsoft.com/office/drawing/2014/main" id="{E74B67A1-C31C-C437-5C00-9D568AE93EDE}"/>
                      </a:ext>
                    </a:extLst>
                  </p:cNvPr>
                  <p:cNvSpPr/>
                  <p:nvPr/>
                </p:nvSpPr>
                <p:spPr>
                  <a:xfrm>
                    <a:off x="5693713" y="3280144"/>
                    <a:ext cx="320118" cy="3223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US" altLang="ko-KR" sz="1600" dirty="0">
                        <a:solidFill>
                          <a:srgbClr val="C00000"/>
                        </a:solidFill>
                        <a:latin typeface="Avenir Next Medium" panose="020B0503020202020204" pitchFamily="34" charset="0"/>
                      </a:rPr>
                      <a:t>1</a:t>
                    </a:r>
                    <a:endParaRPr lang="en-CH" sz="1600" dirty="0">
                      <a:solidFill>
                        <a:srgbClr val="C00000"/>
                      </a:solidFill>
                      <a:latin typeface="Avenir Next Medium" panose="020B0503020202020204" pitchFamily="34" charset="0"/>
                    </a:endParaRPr>
                  </a:p>
                </p:txBody>
              </p:sp>
              <p:sp>
                <p:nvSpPr>
                  <p:cNvPr id="152" name="Rectangle 151">
                    <a:extLst>
                      <a:ext uri="{FF2B5EF4-FFF2-40B4-BE49-F238E27FC236}">
                        <a16:creationId xmlns:a16="http://schemas.microsoft.com/office/drawing/2014/main" id="{35E3D968-CB26-9A7E-5A5D-AF758078138F}"/>
                      </a:ext>
                    </a:extLst>
                  </p:cNvPr>
                  <p:cNvSpPr/>
                  <p:nvPr/>
                </p:nvSpPr>
                <p:spPr>
                  <a:xfrm>
                    <a:off x="6094896" y="3280144"/>
                    <a:ext cx="320118" cy="3223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US" altLang="ko-KR" sz="1600" dirty="0">
                        <a:solidFill>
                          <a:srgbClr val="C00000"/>
                        </a:solidFill>
                        <a:latin typeface="Avenir Next Medium" panose="020B0503020202020204" pitchFamily="34" charset="0"/>
                      </a:rPr>
                      <a:t>1</a:t>
                    </a:r>
                    <a:endParaRPr lang="en-CH" sz="1600" dirty="0">
                      <a:solidFill>
                        <a:srgbClr val="C00000"/>
                      </a:solidFill>
                      <a:latin typeface="Avenir Next Medium" panose="020B0503020202020204" pitchFamily="34" charset="0"/>
                    </a:endParaRPr>
                  </a:p>
                </p:txBody>
              </p:sp>
              <p:sp>
                <p:nvSpPr>
                  <p:cNvPr id="153" name="Rectangle 152">
                    <a:extLst>
                      <a:ext uri="{FF2B5EF4-FFF2-40B4-BE49-F238E27FC236}">
                        <a16:creationId xmlns:a16="http://schemas.microsoft.com/office/drawing/2014/main" id="{8F264E7F-8990-F3B7-49C7-9896D3BDEFE6}"/>
                      </a:ext>
                    </a:extLst>
                  </p:cNvPr>
                  <p:cNvSpPr/>
                  <p:nvPr/>
                </p:nvSpPr>
                <p:spPr>
                  <a:xfrm>
                    <a:off x="6899959" y="3280144"/>
                    <a:ext cx="320118" cy="3223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CH" sz="1600" dirty="0">
                        <a:solidFill>
                          <a:srgbClr val="C00000"/>
                        </a:solidFill>
                        <a:latin typeface="Avenir Next Medium" panose="020B0503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54" name="Rectangle 153">
                    <a:extLst>
                      <a:ext uri="{FF2B5EF4-FFF2-40B4-BE49-F238E27FC236}">
                        <a16:creationId xmlns:a16="http://schemas.microsoft.com/office/drawing/2014/main" id="{D2FDE44D-4612-B9C1-F79B-24CD94DDB2FA}"/>
                      </a:ext>
                    </a:extLst>
                  </p:cNvPr>
                  <p:cNvSpPr/>
                  <p:nvPr/>
                </p:nvSpPr>
                <p:spPr>
                  <a:xfrm>
                    <a:off x="7301816" y="3280144"/>
                    <a:ext cx="320118" cy="3223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CH" sz="1600" dirty="0">
                        <a:solidFill>
                          <a:srgbClr val="C00000"/>
                        </a:solidFill>
                        <a:latin typeface="Avenir Next Medium" panose="020B0503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55" name="Rectangle 154">
                    <a:extLst>
                      <a:ext uri="{FF2B5EF4-FFF2-40B4-BE49-F238E27FC236}">
                        <a16:creationId xmlns:a16="http://schemas.microsoft.com/office/drawing/2014/main" id="{F93CCD37-0D1D-EDBB-AEDF-AAD995BFAB6F}"/>
                      </a:ext>
                    </a:extLst>
                  </p:cNvPr>
                  <p:cNvSpPr/>
                  <p:nvPr/>
                </p:nvSpPr>
                <p:spPr>
                  <a:xfrm>
                    <a:off x="7704347" y="3280144"/>
                    <a:ext cx="320118" cy="3223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US" altLang="ko-KR" sz="1600" dirty="0">
                        <a:solidFill>
                          <a:srgbClr val="C00000"/>
                        </a:solidFill>
                        <a:latin typeface="Avenir Next Medium" panose="020B0503020202020204" pitchFamily="34" charset="0"/>
                      </a:rPr>
                      <a:t>1</a:t>
                    </a:r>
                    <a:endParaRPr lang="en-CH" sz="1600" dirty="0">
                      <a:solidFill>
                        <a:srgbClr val="C00000"/>
                      </a:solidFill>
                      <a:latin typeface="Avenir Next Medium" panose="020B0503020202020204" pitchFamily="34" charset="0"/>
                    </a:endParaRPr>
                  </a:p>
                </p:txBody>
              </p:sp>
              <p:sp>
                <p:nvSpPr>
                  <p:cNvPr id="156" name="Rectangle 155">
                    <a:extLst>
                      <a:ext uri="{FF2B5EF4-FFF2-40B4-BE49-F238E27FC236}">
                        <a16:creationId xmlns:a16="http://schemas.microsoft.com/office/drawing/2014/main" id="{A55FBE1D-2163-62FB-F27C-2B8EE6E8C8EC}"/>
                      </a:ext>
                    </a:extLst>
                  </p:cNvPr>
                  <p:cNvSpPr/>
                  <p:nvPr/>
                </p:nvSpPr>
                <p:spPr>
                  <a:xfrm>
                    <a:off x="8105530" y="3280144"/>
                    <a:ext cx="320118" cy="3223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CH" sz="1600" dirty="0">
                        <a:solidFill>
                          <a:srgbClr val="C00000"/>
                        </a:solidFill>
                        <a:latin typeface="Avenir Next Medium" panose="020B0503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274" name="타원 404">
                    <a:extLst>
                      <a:ext uri="{FF2B5EF4-FFF2-40B4-BE49-F238E27FC236}">
                        <a16:creationId xmlns:a16="http://schemas.microsoft.com/office/drawing/2014/main" id="{AE58F131-80A7-C516-CD25-61F998F04942}"/>
                      </a:ext>
                    </a:extLst>
                  </p:cNvPr>
                  <p:cNvSpPr/>
                  <p:nvPr/>
                </p:nvSpPr>
                <p:spPr>
                  <a:xfrm>
                    <a:off x="6498100" y="3281949"/>
                    <a:ext cx="318772" cy="318772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lvl="0" algn="ctr" defTabSz="914400">
                      <a:defRPr/>
                    </a:pPr>
                    <a:r>
                      <a:rPr lang="en-US" altLang="ko-KR" sz="1600" kern="0" dirty="0">
                        <a:solidFill>
                          <a:srgbClr val="C00000"/>
                        </a:solidFill>
                        <a:latin typeface="Avenir Next Medium" panose="020B0503020202020204" pitchFamily="34" charset="0"/>
                      </a:rPr>
                      <a:t>⋯</a:t>
                    </a:r>
                    <a:endParaRPr kumimoji="0" lang="ko-KR" altLang="en-US" sz="160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  <a:latin typeface="Avenir Next Medium" panose="020B0503020202020204" pitchFamily="34" charset="0"/>
                    </a:endParaRPr>
                  </a:p>
                </p:txBody>
              </p:sp>
            </p:grpSp>
            <p:grpSp>
              <p:nvGrpSpPr>
                <p:cNvPr id="7" name="Group 6">
                  <a:extLst>
                    <a:ext uri="{FF2B5EF4-FFF2-40B4-BE49-F238E27FC236}">
                      <a16:creationId xmlns:a16="http://schemas.microsoft.com/office/drawing/2014/main" id="{349941E3-165B-11B9-14C2-20900A4BBEA1}"/>
                    </a:ext>
                  </a:extLst>
                </p:cNvPr>
                <p:cNvGrpSpPr/>
                <p:nvPr/>
              </p:nvGrpSpPr>
              <p:grpSpPr>
                <a:xfrm>
                  <a:off x="4028813" y="3591847"/>
                  <a:ext cx="4396835" cy="322382"/>
                  <a:chOff x="4028813" y="3588017"/>
                  <a:chExt cx="4396835" cy="322382"/>
                </a:xfrm>
              </p:grpSpPr>
              <p:sp>
                <p:nvSpPr>
                  <p:cNvPr id="157" name="TextBox 156">
                    <a:extLst>
                      <a:ext uri="{FF2B5EF4-FFF2-40B4-BE49-F238E27FC236}">
                        <a16:creationId xmlns:a16="http://schemas.microsoft.com/office/drawing/2014/main" id="{42F75C05-6A4D-8331-7974-33ECB811D1AF}"/>
                      </a:ext>
                    </a:extLst>
                  </p:cNvPr>
                  <p:cNvSpPr txBox="1"/>
                  <p:nvPr/>
                </p:nvSpPr>
                <p:spPr>
                  <a:xfrm>
                    <a:off x="4028813" y="3626098"/>
                    <a:ext cx="865611" cy="24622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r>
                      <a:rPr lang="en-US" altLang="ko-KR" sz="16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Avenir Next Medium" panose="020B0503020202020204" pitchFamily="34" charset="0"/>
                      </a:rPr>
                      <a:t>Page 1</a:t>
                    </a:r>
                    <a:endParaRPr lang="ko-KR" altLang="en-US" sz="1600" baseline="-25000" dirty="0">
                      <a:solidFill>
                        <a:schemeClr val="accent4">
                          <a:lumMod val="75000"/>
                        </a:schemeClr>
                      </a:solidFill>
                      <a:latin typeface="Avenir Next Medium" panose="020B0503020202020204" pitchFamily="34" charset="0"/>
                    </a:endParaRPr>
                  </a:p>
                </p:txBody>
              </p:sp>
              <p:sp>
                <p:nvSpPr>
                  <p:cNvPr id="158" name="Rectangle 157">
                    <a:extLst>
                      <a:ext uri="{FF2B5EF4-FFF2-40B4-BE49-F238E27FC236}">
                        <a16:creationId xmlns:a16="http://schemas.microsoft.com/office/drawing/2014/main" id="{F7F406D2-FA2D-9525-0F06-E9291562AE81}"/>
                      </a:ext>
                    </a:extLst>
                  </p:cNvPr>
                  <p:cNvSpPr/>
                  <p:nvPr/>
                </p:nvSpPr>
                <p:spPr>
                  <a:xfrm>
                    <a:off x="4889325" y="3588017"/>
                    <a:ext cx="320118" cy="3223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CH" sz="1600" dirty="0">
                        <a:solidFill>
                          <a:srgbClr val="C00000"/>
                        </a:solidFill>
                        <a:latin typeface="Avenir Next Medium" panose="020B0503020202020204" pitchFamily="34" charset="0"/>
                      </a:rPr>
                      <a:t>0</a:t>
                    </a:r>
                  </a:p>
                </p:txBody>
              </p:sp>
              <p:sp>
                <p:nvSpPr>
                  <p:cNvPr id="159" name="Rectangle 158">
                    <a:extLst>
                      <a:ext uri="{FF2B5EF4-FFF2-40B4-BE49-F238E27FC236}">
                        <a16:creationId xmlns:a16="http://schemas.microsoft.com/office/drawing/2014/main" id="{809DA8C6-CA49-DF46-48A0-E9A8096EFF96}"/>
                      </a:ext>
                    </a:extLst>
                  </p:cNvPr>
                  <p:cNvSpPr/>
                  <p:nvPr/>
                </p:nvSpPr>
                <p:spPr>
                  <a:xfrm>
                    <a:off x="5291182" y="3588017"/>
                    <a:ext cx="320118" cy="3223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US" altLang="ko-KR" sz="1600" dirty="0">
                        <a:solidFill>
                          <a:srgbClr val="C00000"/>
                        </a:solidFill>
                        <a:latin typeface="Avenir Next Medium" panose="020B0503020202020204" pitchFamily="34" charset="0"/>
                      </a:rPr>
                      <a:t>0</a:t>
                    </a:r>
                    <a:endParaRPr lang="en-CH" sz="1600" dirty="0">
                      <a:solidFill>
                        <a:srgbClr val="C00000"/>
                      </a:solidFill>
                      <a:latin typeface="Avenir Next Medium" panose="020B0503020202020204" pitchFamily="34" charset="0"/>
                    </a:endParaRPr>
                  </a:p>
                </p:txBody>
              </p:sp>
              <p:sp>
                <p:nvSpPr>
                  <p:cNvPr id="160" name="Rectangle 159">
                    <a:extLst>
                      <a:ext uri="{FF2B5EF4-FFF2-40B4-BE49-F238E27FC236}">
                        <a16:creationId xmlns:a16="http://schemas.microsoft.com/office/drawing/2014/main" id="{354F7EAF-4C31-A368-1917-43675A64F998}"/>
                      </a:ext>
                    </a:extLst>
                  </p:cNvPr>
                  <p:cNvSpPr/>
                  <p:nvPr/>
                </p:nvSpPr>
                <p:spPr>
                  <a:xfrm>
                    <a:off x="5693713" y="3588017"/>
                    <a:ext cx="320118" cy="3223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CH" sz="1600" dirty="0">
                        <a:solidFill>
                          <a:srgbClr val="C00000"/>
                        </a:solidFill>
                        <a:latin typeface="Avenir Next Medium" panose="020B0503020202020204" pitchFamily="34" charset="0"/>
                      </a:rPr>
                      <a:t>0</a:t>
                    </a:r>
                  </a:p>
                </p:txBody>
              </p:sp>
              <p:sp>
                <p:nvSpPr>
                  <p:cNvPr id="161" name="Rectangle 160">
                    <a:extLst>
                      <a:ext uri="{FF2B5EF4-FFF2-40B4-BE49-F238E27FC236}">
                        <a16:creationId xmlns:a16="http://schemas.microsoft.com/office/drawing/2014/main" id="{83DE1FD8-3F08-9BEE-913E-1E384485262D}"/>
                      </a:ext>
                    </a:extLst>
                  </p:cNvPr>
                  <p:cNvSpPr/>
                  <p:nvPr/>
                </p:nvSpPr>
                <p:spPr>
                  <a:xfrm>
                    <a:off x="6094896" y="3588017"/>
                    <a:ext cx="320118" cy="3223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US" altLang="ko-KR" sz="1600" dirty="0">
                        <a:solidFill>
                          <a:srgbClr val="C00000"/>
                        </a:solidFill>
                        <a:latin typeface="Avenir Next Medium" panose="020B0503020202020204" pitchFamily="34" charset="0"/>
                      </a:rPr>
                      <a:t>0</a:t>
                    </a:r>
                    <a:endParaRPr lang="en-CH" sz="1600" dirty="0">
                      <a:solidFill>
                        <a:srgbClr val="C00000"/>
                      </a:solidFill>
                      <a:latin typeface="Avenir Next Medium" panose="020B0503020202020204" pitchFamily="34" charset="0"/>
                    </a:endParaRPr>
                  </a:p>
                </p:txBody>
              </p:sp>
              <p:sp>
                <p:nvSpPr>
                  <p:cNvPr id="162" name="Rectangle 161">
                    <a:extLst>
                      <a:ext uri="{FF2B5EF4-FFF2-40B4-BE49-F238E27FC236}">
                        <a16:creationId xmlns:a16="http://schemas.microsoft.com/office/drawing/2014/main" id="{FA1353D3-84FA-39F1-1804-03C563B2BCEA}"/>
                      </a:ext>
                    </a:extLst>
                  </p:cNvPr>
                  <p:cNvSpPr/>
                  <p:nvPr/>
                </p:nvSpPr>
                <p:spPr>
                  <a:xfrm>
                    <a:off x="6899959" y="3588017"/>
                    <a:ext cx="320118" cy="3223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US" altLang="ko-KR" sz="1600" dirty="0">
                        <a:solidFill>
                          <a:srgbClr val="C00000"/>
                        </a:solidFill>
                        <a:latin typeface="Avenir Next Medium" panose="020B0503020202020204" pitchFamily="34" charset="0"/>
                      </a:rPr>
                      <a:t>0</a:t>
                    </a:r>
                    <a:endParaRPr lang="en-CH" sz="1600" dirty="0">
                      <a:solidFill>
                        <a:srgbClr val="C00000"/>
                      </a:solidFill>
                      <a:latin typeface="Avenir Next Medium" panose="020B0503020202020204" pitchFamily="34" charset="0"/>
                    </a:endParaRPr>
                  </a:p>
                </p:txBody>
              </p:sp>
              <p:sp>
                <p:nvSpPr>
                  <p:cNvPr id="163" name="Rectangle 162">
                    <a:extLst>
                      <a:ext uri="{FF2B5EF4-FFF2-40B4-BE49-F238E27FC236}">
                        <a16:creationId xmlns:a16="http://schemas.microsoft.com/office/drawing/2014/main" id="{288A4E02-2823-835C-BC36-7BF90AFDA485}"/>
                      </a:ext>
                    </a:extLst>
                  </p:cNvPr>
                  <p:cNvSpPr/>
                  <p:nvPr/>
                </p:nvSpPr>
                <p:spPr>
                  <a:xfrm>
                    <a:off x="7301816" y="3588017"/>
                    <a:ext cx="320118" cy="3223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CH" sz="1600" dirty="0">
                        <a:solidFill>
                          <a:srgbClr val="C00000"/>
                        </a:solidFill>
                        <a:latin typeface="Avenir Next Medium" panose="020B0503020202020204" pitchFamily="34" charset="0"/>
                      </a:rPr>
                      <a:t>0</a:t>
                    </a:r>
                  </a:p>
                </p:txBody>
              </p:sp>
              <p:sp>
                <p:nvSpPr>
                  <p:cNvPr id="164" name="Rectangle 163">
                    <a:extLst>
                      <a:ext uri="{FF2B5EF4-FFF2-40B4-BE49-F238E27FC236}">
                        <a16:creationId xmlns:a16="http://schemas.microsoft.com/office/drawing/2014/main" id="{C3ACBE3F-BC24-3917-439E-A26C61D828ED}"/>
                      </a:ext>
                    </a:extLst>
                  </p:cNvPr>
                  <p:cNvSpPr/>
                  <p:nvPr/>
                </p:nvSpPr>
                <p:spPr>
                  <a:xfrm>
                    <a:off x="7704347" y="3588017"/>
                    <a:ext cx="320118" cy="3223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CH" sz="1600" dirty="0">
                        <a:solidFill>
                          <a:srgbClr val="C00000"/>
                        </a:solidFill>
                        <a:latin typeface="Avenir Next Medium" panose="020B0503020202020204" pitchFamily="34" charset="0"/>
                      </a:rPr>
                      <a:t>0</a:t>
                    </a:r>
                  </a:p>
                </p:txBody>
              </p:sp>
              <p:sp>
                <p:nvSpPr>
                  <p:cNvPr id="165" name="Rectangle 164">
                    <a:extLst>
                      <a:ext uri="{FF2B5EF4-FFF2-40B4-BE49-F238E27FC236}">
                        <a16:creationId xmlns:a16="http://schemas.microsoft.com/office/drawing/2014/main" id="{B3519D1B-49EB-DE85-07B8-6F4A5E176F08}"/>
                      </a:ext>
                    </a:extLst>
                  </p:cNvPr>
                  <p:cNvSpPr/>
                  <p:nvPr/>
                </p:nvSpPr>
                <p:spPr>
                  <a:xfrm>
                    <a:off x="8105530" y="3588017"/>
                    <a:ext cx="320118" cy="3223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US" altLang="ko-KR" sz="1600" dirty="0">
                        <a:solidFill>
                          <a:srgbClr val="C00000"/>
                        </a:solidFill>
                        <a:latin typeface="Avenir Next Medium" panose="020B0503020202020204" pitchFamily="34" charset="0"/>
                      </a:rPr>
                      <a:t>0</a:t>
                    </a:r>
                    <a:endParaRPr lang="en-CH" sz="1600" dirty="0">
                      <a:solidFill>
                        <a:srgbClr val="C00000"/>
                      </a:solidFill>
                      <a:latin typeface="Avenir Next Medium" panose="020B0503020202020204" pitchFamily="34" charset="0"/>
                    </a:endParaRPr>
                  </a:p>
                </p:txBody>
              </p:sp>
              <p:sp>
                <p:nvSpPr>
                  <p:cNvPr id="275" name="타원 404">
                    <a:extLst>
                      <a:ext uri="{FF2B5EF4-FFF2-40B4-BE49-F238E27FC236}">
                        <a16:creationId xmlns:a16="http://schemas.microsoft.com/office/drawing/2014/main" id="{33687A18-AB59-5D8D-F785-F62E09C3AD57}"/>
                      </a:ext>
                    </a:extLst>
                  </p:cNvPr>
                  <p:cNvSpPr/>
                  <p:nvPr/>
                </p:nvSpPr>
                <p:spPr>
                  <a:xfrm>
                    <a:off x="6498100" y="3589822"/>
                    <a:ext cx="318772" cy="318772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lvl="0" algn="ctr" defTabSz="914400">
                      <a:defRPr/>
                    </a:pPr>
                    <a:r>
                      <a:rPr lang="en-US" altLang="ko-KR" sz="1600" kern="0" dirty="0">
                        <a:solidFill>
                          <a:srgbClr val="C00000"/>
                        </a:solidFill>
                        <a:latin typeface="Avenir Next Medium" panose="020B0503020202020204" pitchFamily="34" charset="0"/>
                      </a:rPr>
                      <a:t>⋯</a:t>
                    </a:r>
                    <a:endParaRPr kumimoji="0" lang="ko-KR" altLang="en-US" sz="160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  <a:latin typeface="Avenir Next Medium" panose="020B0503020202020204" pitchFamily="34" charset="0"/>
                    </a:endParaRPr>
                  </a:p>
                </p:txBody>
              </p:sp>
            </p:grpSp>
            <p:grpSp>
              <p:nvGrpSpPr>
                <p:cNvPr id="5" name="Group 4">
                  <a:extLst>
                    <a:ext uri="{FF2B5EF4-FFF2-40B4-BE49-F238E27FC236}">
                      <a16:creationId xmlns:a16="http://schemas.microsoft.com/office/drawing/2014/main" id="{7230E15F-5CE9-9DE1-5F11-605BBCC38E45}"/>
                    </a:ext>
                  </a:extLst>
                </p:cNvPr>
                <p:cNvGrpSpPr/>
                <p:nvPr/>
              </p:nvGrpSpPr>
              <p:grpSpPr>
                <a:xfrm>
                  <a:off x="4028813" y="3903549"/>
                  <a:ext cx="4396835" cy="322382"/>
                  <a:chOff x="4028813" y="3903549"/>
                  <a:chExt cx="4396835" cy="322382"/>
                </a:xfrm>
              </p:grpSpPr>
              <p:sp>
                <p:nvSpPr>
                  <p:cNvPr id="166" name="TextBox 165">
                    <a:extLst>
                      <a:ext uri="{FF2B5EF4-FFF2-40B4-BE49-F238E27FC236}">
                        <a16:creationId xmlns:a16="http://schemas.microsoft.com/office/drawing/2014/main" id="{C65C815B-D403-5215-6E72-568930107A4A}"/>
                      </a:ext>
                    </a:extLst>
                  </p:cNvPr>
                  <p:cNvSpPr txBox="1"/>
                  <p:nvPr/>
                </p:nvSpPr>
                <p:spPr>
                  <a:xfrm>
                    <a:off x="4028813" y="3941630"/>
                    <a:ext cx="865611" cy="24622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r>
                      <a:rPr lang="en-US" altLang="ko-KR" sz="1600" dirty="0">
                        <a:solidFill>
                          <a:srgbClr val="7030A0"/>
                        </a:solidFill>
                        <a:latin typeface="Avenir Next Medium" panose="020B0503020202020204" pitchFamily="34" charset="0"/>
                      </a:rPr>
                      <a:t>Page 2</a:t>
                    </a:r>
                    <a:endParaRPr lang="ko-KR" altLang="en-US" sz="1600" baseline="-25000" dirty="0">
                      <a:solidFill>
                        <a:srgbClr val="7030A0"/>
                      </a:solidFill>
                      <a:latin typeface="Avenir Next Medium" panose="020B0503020202020204" pitchFamily="34" charset="0"/>
                    </a:endParaRPr>
                  </a:p>
                </p:txBody>
              </p:sp>
              <p:sp>
                <p:nvSpPr>
                  <p:cNvPr id="167" name="Rectangle 166">
                    <a:extLst>
                      <a:ext uri="{FF2B5EF4-FFF2-40B4-BE49-F238E27FC236}">
                        <a16:creationId xmlns:a16="http://schemas.microsoft.com/office/drawing/2014/main" id="{ADC59BD7-3AF9-D9B2-9AB0-6E405E5D6AB0}"/>
                      </a:ext>
                    </a:extLst>
                  </p:cNvPr>
                  <p:cNvSpPr/>
                  <p:nvPr/>
                </p:nvSpPr>
                <p:spPr>
                  <a:xfrm>
                    <a:off x="4889325" y="3903549"/>
                    <a:ext cx="320118" cy="3223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CH" sz="1600" dirty="0">
                        <a:solidFill>
                          <a:srgbClr val="C00000"/>
                        </a:solidFill>
                        <a:latin typeface="Avenir Next Medium" panose="020B0503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68" name="Rectangle 167">
                    <a:extLst>
                      <a:ext uri="{FF2B5EF4-FFF2-40B4-BE49-F238E27FC236}">
                        <a16:creationId xmlns:a16="http://schemas.microsoft.com/office/drawing/2014/main" id="{45EB7693-777D-27E7-E3A1-E5BAB3F063C4}"/>
                      </a:ext>
                    </a:extLst>
                  </p:cNvPr>
                  <p:cNvSpPr/>
                  <p:nvPr/>
                </p:nvSpPr>
                <p:spPr>
                  <a:xfrm>
                    <a:off x="5291182" y="3903549"/>
                    <a:ext cx="320118" cy="3223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CH" sz="1600" dirty="0">
                        <a:solidFill>
                          <a:srgbClr val="C00000"/>
                        </a:solidFill>
                        <a:latin typeface="Avenir Next Medium" panose="020B0503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69" name="Rectangle 168">
                    <a:extLst>
                      <a:ext uri="{FF2B5EF4-FFF2-40B4-BE49-F238E27FC236}">
                        <a16:creationId xmlns:a16="http://schemas.microsoft.com/office/drawing/2014/main" id="{F8F2DD00-9BD6-60EC-DD8D-F662485FB5D1}"/>
                      </a:ext>
                    </a:extLst>
                  </p:cNvPr>
                  <p:cNvSpPr/>
                  <p:nvPr/>
                </p:nvSpPr>
                <p:spPr>
                  <a:xfrm>
                    <a:off x="5693713" y="3903549"/>
                    <a:ext cx="320118" cy="3223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US" altLang="ko-KR" sz="1600" dirty="0">
                        <a:solidFill>
                          <a:srgbClr val="C00000"/>
                        </a:solidFill>
                        <a:latin typeface="Avenir Next Medium" panose="020B0503020202020204" pitchFamily="34" charset="0"/>
                      </a:rPr>
                      <a:t>1</a:t>
                    </a:r>
                    <a:endParaRPr lang="en-CH" sz="1600" dirty="0">
                      <a:solidFill>
                        <a:srgbClr val="C00000"/>
                      </a:solidFill>
                      <a:latin typeface="Avenir Next Medium" panose="020B0503020202020204" pitchFamily="34" charset="0"/>
                    </a:endParaRPr>
                  </a:p>
                </p:txBody>
              </p:sp>
              <p:sp>
                <p:nvSpPr>
                  <p:cNvPr id="170" name="Rectangle 169">
                    <a:extLst>
                      <a:ext uri="{FF2B5EF4-FFF2-40B4-BE49-F238E27FC236}">
                        <a16:creationId xmlns:a16="http://schemas.microsoft.com/office/drawing/2014/main" id="{3EE1AC3D-71F4-68F3-50A4-659C80C68236}"/>
                      </a:ext>
                    </a:extLst>
                  </p:cNvPr>
                  <p:cNvSpPr/>
                  <p:nvPr/>
                </p:nvSpPr>
                <p:spPr>
                  <a:xfrm>
                    <a:off x="6094896" y="3903549"/>
                    <a:ext cx="320118" cy="3223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US" altLang="ko-KR" sz="1600" dirty="0">
                        <a:solidFill>
                          <a:srgbClr val="C00000"/>
                        </a:solidFill>
                        <a:latin typeface="Avenir Next Medium" panose="020B0503020202020204" pitchFamily="34" charset="0"/>
                      </a:rPr>
                      <a:t>1</a:t>
                    </a:r>
                    <a:endParaRPr lang="en-CH" sz="1600" dirty="0">
                      <a:solidFill>
                        <a:srgbClr val="C00000"/>
                      </a:solidFill>
                      <a:latin typeface="Avenir Next Medium" panose="020B0503020202020204" pitchFamily="34" charset="0"/>
                    </a:endParaRPr>
                  </a:p>
                </p:txBody>
              </p:sp>
              <p:sp>
                <p:nvSpPr>
                  <p:cNvPr id="171" name="Rectangle 170">
                    <a:extLst>
                      <a:ext uri="{FF2B5EF4-FFF2-40B4-BE49-F238E27FC236}">
                        <a16:creationId xmlns:a16="http://schemas.microsoft.com/office/drawing/2014/main" id="{47F81E16-5EDB-257F-77D0-234917817C1C}"/>
                      </a:ext>
                    </a:extLst>
                  </p:cNvPr>
                  <p:cNvSpPr/>
                  <p:nvPr/>
                </p:nvSpPr>
                <p:spPr>
                  <a:xfrm>
                    <a:off x="6899959" y="3903549"/>
                    <a:ext cx="320118" cy="3223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US" altLang="ko-KR" sz="1600" dirty="0">
                        <a:solidFill>
                          <a:srgbClr val="C00000"/>
                        </a:solidFill>
                        <a:latin typeface="Avenir Next Medium" panose="020B0503020202020204" pitchFamily="34" charset="0"/>
                      </a:rPr>
                      <a:t>1</a:t>
                    </a:r>
                    <a:endParaRPr lang="en-CH" sz="1600" dirty="0">
                      <a:solidFill>
                        <a:srgbClr val="C00000"/>
                      </a:solidFill>
                      <a:latin typeface="Avenir Next Medium" panose="020B0503020202020204" pitchFamily="34" charset="0"/>
                    </a:endParaRPr>
                  </a:p>
                </p:txBody>
              </p:sp>
              <p:sp>
                <p:nvSpPr>
                  <p:cNvPr id="172" name="Rectangle 171">
                    <a:extLst>
                      <a:ext uri="{FF2B5EF4-FFF2-40B4-BE49-F238E27FC236}">
                        <a16:creationId xmlns:a16="http://schemas.microsoft.com/office/drawing/2014/main" id="{14A6BA62-905E-B4FA-ABD2-FD970868E00D}"/>
                      </a:ext>
                    </a:extLst>
                  </p:cNvPr>
                  <p:cNvSpPr/>
                  <p:nvPr/>
                </p:nvSpPr>
                <p:spPr>
                  <a:xfrm>
                    <a:off x="7301816" y="3903549"/>
                    <a:ext cx="320118" cy="3223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US" altLang="ko-KR" sz="1600" dirty="0">
                        <a:solidFill>
                          <a:srgbClr val="C00000"/>
                        </a:solidFill>
                        <a:latin typeface="Avenir Next Medium" panose="020B0503020202020204" pitchFamily="34" charset="0"/>
                      </a:rPr>
                      <a:t>1</a:t>
                    </a:r>
                    <a:endParaRPr lang="en-CH" sz="1600" dirty="0">
                      <a:solidFill>
                        <a:srgbClr val="C00000"/>
                      </a:solidFill>
                      <a:latin typeface="Avenir Next Medium" panose="020B0503020202020204" pitchFamily="34" charset="0"/>
                    </a:endParaRPr>
                  </a:p>
                </p:txBody>
              </p:sp>
              <p:sp>
                <p:nvSpPr>
                  <p:cNvPr id="173" name="Rectangle 172">
                    <a:extLst>
                      <a:ext uri="{FF2B5EF4-FFF2-40B4-BE49-F238E27FC236}">
                        <a16:creationId xmlns:a16="http://schemas.microsoft.com/office/drawing/2014/main" id="{588E88DB-2D8B-DC08-2571-A7DDC5F1B902}"/>
                      </a:ext>
                    </a:extLst>
                  </p:cNvPr>
                  <p:cNvSpPr/>
                  <p:nvPr/>
                </p:nvSpPr>
                <p:spPr>
                  <a:xfrm>
                    <a:off x="7704347" y="3903549"/>
                    <a:ext cx="320118" cy="3223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CH" sz="1600" dirty="0">
                        <a:solidFill>
                          <a:srgbClr val="C00000"/>
                        </a:solidFill>
                        <a:latin typeface="Avenir Next Medium" panose="020B0503020202020204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74" name="Rectangle 173">
                    <a:extLst>
                      <a:ext uri="{FF2B5EF4-FFF2-40B4-BE49-F238E27FC236}">
                        <a16:creationId xmlns:a16="http://schemas.microsoft.com/office/drawing/2014/main" id="{10EF5A0E-55D3-BFF1-F8EF-C5D30EAACB11}"/>
                      </a:ext>
                    </a:extLst>
                  </p:cNvPr>
                  <p:cNvSpPr/>
                  <p:nvPr/>
                </p:nvSpPr>
                <p:spPr>
                  <a:xfrm>
                    <a:off x="8105530" y="3903549"/>
                    <a:ext cx="320118" cy="322382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US" altLang="ko-KR" sz="1600" dirty="0">
                        <a:solidFill>
                          <a:srgbClr val="C00000"/>
                        </a:solidFill>
                        <a:latin typeface="Avenir Next Medium" panose="020B0503020202020204" pitchFamily="34" charset="0"/>
                      </a:rPr>
                      <a:t>1</a:t>
                    </a:r>
                    <a:endParaRPr lang="en-CH" sz="1600" dirty="0">
                      <a:solidFill>
                        <a:srgbClr val="C00000"/>
                      </a:solidFill>
                      <a:latin typeface="Avenir Next Medium" panose="020B0503020202020204" pitchFamily="34" charset="0"/>
                    </a:endParaRPr>
                  </a:p>
                </p:txBody>
              </p:sp>
              <p:sp>
                <p:nvSpPr>
                  <p:cNvPr id="276" name="타원 404">
                    <a:extLst>
                      <a:ext uri="{FF2B5EF4-FFF2-40B4-BE49-F238E27FC236}">
                        <a16:creationId xmlns:a16="http://schemas.microsoft.com/office/drawing/2014/main" id="{AC262C7F-1970-D0FB-FD60-0C1DFF87C1FC}"/>
                      </a:ext>
                    </a:extLst>
                  </p:cNvPr>
                  <p:cNvSpPr/>
                  <p:nvPr/>
                </p:nvSpPr>
                <p:spPr>
                  <a:xfrm>
                    <a:off x="6498100" y="3905354"/>
                    <a:ext cx="318772" cy="318772"/>
                  </a:xfrm>
                  <a:prstGeom prst="ellipse">
                    <a:avLst/>
                  </a:prstGeom>
                  <a:solidFill>
                    <a:schemeClr val="bg1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lvl="0" algn="ctr" defTabSz="914400">
                      <a:defRPr/>
                    </a:pPr>
                    <a:r>
                      <a:rPr lang="en-US" altLang="ko-KR" sz="1600" kern="0" dirty="0">
                        <a:solidFill>
                          <a:srgbClr val="C00000"/>
                        </a:solidFill>
                        <a:latin typeface="Avenir Next Medium" panose="020B0503020202020204" pitchFamily="34" charset="0"/>
                      </a:rPr>
                      <a:t>⋯</a:t>
                    </a:r>
                    <a:endParaRPr kumimoji="0" lang="ko-KR" altLang="en-US" sz="160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  <a:latin typeface="Avenir Next Medium" panose="020B0503020202020204" pitchFamily="34" charset="0"/>
                    </a:endParaRPr>
                  </a:p>
                </p:txBody>
              </p:sp>
            </p:grpSp>
          </p:grpSp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9EE12323-1E8C-86E7-BAAD-14F86EC6E54A}"/>
                  </a:ext>
                </a:extLst>
              </p:cNvPr>
              <p:cNvGrpSpPr/>
              <p:nvPr/>
            </p:nvGrpSpPr>
            <p:grpSpPr>
              <a:xfrm>
                <a:off x="4890672" y="2869469"/>
                <a:ext cx="3533630" cy="318772"/>
                <a:chOff x="1269279" y="2797330"/>
                <a:chExt cx="3533630" cy="318772"/>
              </a:xfrm>
            </p:grpSpPr>
            <p:sp>
              <p:nvSpPr>
                <p:cNvPr id="118" name="타원 400">
                  <a:extLst>
                    <a:ext uri="{FF2B5EF4-FFF2-40B4-BE49-F238E27FC236}">
                      <a16:creationId xmlns:a16="http://schemas.microsoft.com/office/drawing/2014/main" id="{9DF8B4B8-3D46-7799-3A1D-CF39B6723F7F}"/>
                    </a:ext>
                  </a:extLst>
                </p:cNvPr>
                <p:cNvSpPr/>
                <p:nvPr/>
              </p:nvSpPr>
              <p:spPr>
                <a:xfrm>
                  <a:off x="1269279" y="2797330"/>
                  <a:ext cx="318772" cy="318772"/>
                </a:xfrm>
                <a:prstGeom prst="ellipse">
                  <a:avLst/>
                </a:prstGeom>
                <a:noFill/>
                <a:ln w="19050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119" name="타원 401">
                  <a:extLst>
                    <a:ext uri="{FF2B5EF4-FFF2-40B4-BE49-F238E27FC236}">
                      <a16:creationId xmlns:a16="http://schemas.microsoft.com/office/drawing/2014/main" id="{51129418-2E82-391E-3056-2E88AD50C51F}"/>
                    </a:ext>
                  </a:extLst>
                </p:cNvPr>
                <p:cNvSpPr/>
                <p:nvPr/>
              </p:nvSpPr>
              <p:spPr>
                <a:xfrm>
                  <a:off x="1671137" y="2797330"/>
                  <a:ext cx="318772" cy="318772"/>
                </a:xfrm>
                <a:prstGeom prst="ellipse">
                  <a:avLst/>
                </a:prstGeom>
                <a:noFill/>
                <a:ln w="19050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120" name="타원 402">
                  <a:extLst>
                    <a:ext uri="{FF2B5EF4-FFF2-40B4-BE49-F238E27FC236}">
                      <a16:creationId xmlns:a16="http://schemas.microsoft.com/office/drawing/2014/main" id="{5F2962D9-B308-E51F-C666-444893207D54}"/>
                    </a:ext>
                  </a:extLst>
                </p:cNvPr>
                <p:cNvSpPr/>
                <p:nvPr/>
              </p:nvSpPr>
              <p:spPr>
                <a:xfrm>
                  <a:off x="2072993" y="2797330"/>
                  <a:ext cx="318772" cy="318772"/>
                </a:xfrm>
                <a:prstGeom prst="ellipse">
                  <a:avLst/>
                </a:prstGeom>
                <a:noFill/>
                <a:ln w="19050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121" name="타원 403">
                  <a:extLst>
                    <a:ext uri="{FF2B5EF4-FFF2-40B4-BE49-F238E27FC236}">
                      <a16:creationId xmlns:a16="http://schemas.microsoft.com/office/drawing/2014/main" id="{40CBFDAB-CED3-1842-5380-1137709CAE67}"/>
                    </a:ext>
                  </a:extLst>
                </p:cNvPr>
                <p:cNvSpPr/>
                <p:nvPr/>
              </p:nvSpPr>
              <p:spPr>
                <a:xfrm>
                  <a:off x="2474851" y="2797330"/>
                  <a:ext cx="318772" cy="318772"/>
                </a:xfrm>
                <a:prstGeom prst="ellipse">
                  <a:avLst/>
                </a:prstGeom>
                <a:noFill/>
                <a:ln w="19050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123" name="타원 405">
                  <a:extLst>
                    <a:ext uri="{FF2B5EF4-FFF2-40B4-BE49-F238E27FC236}">
                      <a16:creationId xmlns:a16="http://schemas.microsoft.com/office/drawing/2014/main" id="{F9075B53-DA60-712C-0E58-F21D2B6010A4}"/>
                    </a:ext>
                  </a:extLst>
                </p:cNvPr>
                <p:cNvSpPr/>
                <p:nvPr/>
              </p:nvSpPr>
              <p:spPr>
                <a:xfrm>
                  <a:off x="3278565" y="2797330"/>
                  <a:ext cx="318772" cy="318772"/>
                </a:xfrm>
                <a:prstGeom prst="ellipse">
                  <a:avLst/>
                </a:prstGeom>
                <a:noFill/>
                <a:ln w="19050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124" name="타원 406">
                  <a:extLst>
                    <a:ext uri="{FF2B5EF4-FFF2-40B4-BE49-F238E27FC236}">
                      <a16:creationId xmlns:a16="http://schemas.microsoft.com/office/drawing/2014/main" id="{3CE4D496-56AB-F803-40A5-C39B2A2EE22E}"/>
                    </a:ext>
                  </a:extLst>
                </p:cNvPr>
                <p:cNvSpPr/>
                <p:nvPr/>
              </p:nvSpPr>
              <p:spPr>
                <a:xfrm>
                  <a:off x="3680423" y="2797330"/>
                  <a:ext cx="318772" cy="318772"/>
                </a:xfrm>
                <a:prstGeom prst="ellipse">
                  <a:avLst/>
                </a:prstGeom>
                <a:noFill/>
                <a:ln w="19050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125" name="타원 407">
                  <a:extLst>
                    <a:ext uri="{FF2B5EF4-FFF2-40B4-BE49-F238E27FC236}">
                      <a16:creationId xmlns:a16="http://schemas.microsoft.com/office/drawing/2014/main" id="{60BE39A1-F409-FBDE-D93C-429712B0F9E5}"/>
                    </a:ext>
                  </a:extLst>
                </p:cNvPr>
                <p:cNvSpPr/>
                <p:nvPr/>
              </p:nvSpPr>
              <p:spPr>
                <a:xfrm>
                  <a:off x="4082279" y="2797330"/>
                  <a:ext cx="318772" cy="318772"/>
                </a:xfrm>
                <a:prstGeom prst="ellipse">
                  <a:avLst/>
                </a:prstGeom>
                <a:noFill/>
                <a:ln w="19050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126" name="타원 408">
                  <a:extLst>
                    <a:ext uri="{FF2B5EF4-FFF2-40B4-BE49-F238E27FC236}">
                      <a16:creationId xmlns:a16="http://schemas.microsoft.com/office/drawing/2014/main" id="{420D20F5-56E1-BBCD-8D97-140CD5BBBC19}"/>
                    </a:ext>
                  </a:extLst>
                </p:cNvPr>
                <p:cNvSpPr/>
                <p:nvPr/>
              </p:nvSpPr>
              <p:spPr>
                <a:xfrm>
                  <a:off x="4484137" y="2797330"/>
                  <a:ext cx="318772" cy="318772"/>
                </a:xfrm>
                <a:prstGeom prst="ellipse">
                  <a:avLst/>
                </a:prstGeom>
                <a:noFill/>
                <a:ln w="19050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</p:grpSp>
        </p:grpSp>
        <p:sp>
          <p:nvSpPr>
            <p:cNvPr id="277" name="왼쪽 중괄호 17">
              <a:extLst>
                <a:ext uri="{FF2B5EF4-FFF2-40B4-BE49-F238E27FC236}">
                  <a16:creationId xmlns:a16="http://schemas.microsoft.com/office/drawing/2014/main" id="{02202A84-DABA-3AE9-B5F2-04D1A57E01B6}"/>
                </a:ext>
              </a:extLst>
            </p:cNvPr>
            <p:cNvSpPr/>
            <p:nvPr/>
          </p:nvSpPr>
          <p:spPr>
            <a:xfrm rot="10800000">
              <a:off x="3412765" y="2735070"/>
              <a:ext cx="288032" cy="583822"/>
            </a:xfrm>
            <a:prstGeom prst="leftBrace">
              <a:avLst>
                <a:gd name="adj1" fmla="val 38095"/>
                <a:gd name="adj2" fmla="val 49121"/>
              </a:avLst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</p:grpSp>
      <p:sp>
        <p:nvSpPr>
          <p:cNvPr id="130" name="Rounded Rectangle 129">
            <a:extLst>
              <a:ext uri="{FF2B5EF4-FFF2-40B4-BE49-F238E27FC236}">
                <a16:creationId xmlns:a16="http://schemas.microsoft.com/office/drawing/2014/main" id="{FEA5534F-C378-1836-09E2-B4EA2E269FFA}"/>
              </a:ext>
            </a:extLst>
          </p:cNvPr>
          <p:cNvSpPr/>
          <p:nvPr/>
        </p:nvSpPr>
        <p:spPr>
          <a:xfrm>
            <a:off x="7927041" y="4687538"/>
            <a:ext cx="497262" cy="783856"/>
          </a:xfrm>
          <a:prstGeom prst="roundRect">
            <a:avLst/>
          </a:prstGeom>
          <a:noFill/>
          <a:ln w="2540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40AF8FA7-279F-3A37-2460-93AF7670B634}"/>
              </a:ext>
            </a:extLst>
          </p:cNvPr>
          <p:cNvSpPr/>
          <p:nvPr/>
        </p:nvSpPr>
        <p:spPr>
          <a:xfrm>
            <a:off x="-438626" y="5637491"/>
            <a:ext cx="9800489" cy="954107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  <a:latin typeface="Avenir Next Medium" panose="020B0503020202020204" pitchFamily="34" charset="0"/>
              </a:rPr>
              <a:t>Scrubbing in MLC NAND flash memory</a:t>
            </a:r>
            <a:br>
              <a:rPr lang="en-US" sz="2800" dirty="0">
                <a:solidFill>
                  <a:srgbClr val="FF0000"/>
                </a:solidFill>
                <a:latin typeface="Avenir Next Medium" panose="020B0503020202020204" pitchFamily="34" charset="0"/>
              </a:rPr>
            </a:br>
            <a:r>
              <a:rPr lang="en-US" sz="2800" dirty="0">
                <a:solidFill>
                  <a:srgbClr val="FF0000"/>
                </a:solidFill>
                <a:latin typeface="Avenir Next Medium" panose="020B0503020202020204" pitchFamily="34" charset="0"/>
                <a:sym typeface="Wingdings" pitchFamily="2" charset="2"/>
              </a:rPr>
              <a:t></a:t>
            </a:r>
            <a:r>
              <a:rPr lang="en-US" sz="2800" dirty="0">
                <a:solidFill>
                  <a:srgbClr val="FF0000"/>
                </a:solidFill>
                <a:latin typeface="Avenir Next Medium" panose="020B0503020202020204" pitchFamily="34" charset="0"/>
              </a:rPr>
              <a:t> Destroys other valid pages </a:t>
            </a:r>
            <a:r>
              <a:rPr lang="en-US" sz="2800" dirty="0">
                <a:solidFill>
                  <a:srgbClr val="FF0000"/>
                </a:solidFill>
                <a:latin typeface="Avenir Next Medium" panose="020B0503020202020204" pitchFamily="34" charset="0"/>
                <a:sym typeface="Wingdings" pitchFamily="2" charset="2"/>
              </a:rPr>
              <a:t> Copy overheads</a:t>
            </a:r>
            <a:endParaRPr lang="en-CH" sz="2800" dirty="0">
              <a:solidFill>
                <a:srgbClr val="FF0000"/>
              </a:solidFill>
              <a:latin typeface="Avenir Next Medium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3243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F53CF4-FEF6-F745-949F-E29F2ADC4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Existing Solutions </a:t>
            </a:r>
            <a:endParaRPr lang="en-CH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A47654-6064-0C48-B770-C54BF52E5C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/>
              <a:t>Scrubbing </a:t>
            </a:r>
            <a:r>
              <a:rPr lang="en-US" sz="1800" dirty="0">
                <a:solidFill>
                  <a:prstClr val="white">
                    <a:lumMod val="50000"/>
                  </a:prstClr>
                </a:solidFill>
              </a:rPr>
              <a:t>[Wei+, FAST’11]</a:t>
            </a:r>
            <a:r>
              <a:rPr lang="en-CH" sz="1800" dirty="0">
                <a:solidFill>
                  <a:prstClr val="white">
                    <a:lumMod val="50000"/>
                  </a:prstClr>
                </a:solidFill>
              </a:rPr>
              <a:t> </a:t>
            </a:r>
          </a:p>
          <a:p>
            <a:pPr lvl="1"/>
            <a:r>
              <a:rPr lang="en-US" b="0" dirty="0">
                <a:solidFill>
                  <a:srgbClr val="C00000"/>
                </a:solidFill>
              </a:rPr>
              <a:t>Problem 1</a:t>
            </a:r>
            <a:r>
              <a:rPr lang="en-US" b="0" dirty="0"/>
              <a:t>: MLC NAND flash stores </a:t>
            </a:r>
            <a:r>
              <a:rPr lang="en-US" b="0" dirty="0">
                <a:solidFill>
                  <a:srgbClr val="C00000"/>
                </a:solidFill>
              </a:rPr>
              <a:t>multiple pages in a WL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Problem 2</a:t>
            </a:r>
            <a:r>
              <a:rPr lang="en-US" dirty="0"/>
              <a:t>: Program interference</a:t>
            </a:r>
            <a:endParaRPr lang="en-US" b="0" dirty="0"/>
          </a:p>
        </p:txBody>
      </p:sp>
      <p:sp>
        <p:nvSpPr>
          <p:cNvPr id="44" name="Slide Number Placeholder 4">
            <a:extLst>
              <a:ext uri="{FF2B5EF4-FFF2-40B4-BE49-F238E27FC236}">
                <a16:creationId xmlns:a16="http://schemas.microsoft.com/office/drawing/2014/main" id="{5C8A2621-9D56-00C6-9D1C-29A8DF989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smtClean="0"/>
              <a:t>14</a:t>
            </a:fld>
            <a:endParaRPr lang="en-CH" dirty="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3235618-7806-A836-7AB6-3905325D0481}"/>
              </a:ext>
            </a:extLst>
          </p:cNvPr>
          <p:cNvGrpSpPr/>
          <p:nvPr/>
        </p:nvGrpSpPr>
        <p:grpSpPr>
          <a:xfrm>
            <a:off x="1822940" y="2707176"/>
            <a:ext cx="1512168" cy="2160240"/>
            <a:chOff x="1603245" y="2449846"/>
            <a:chExt cx="1512168" cy="2160240"/>
          </a:xfrm>
        </p:grpSpPr>
        <p:sp>
          <p:nvSpPr>
            <p:cNvPr id="46" name="직사각형 32">
              <a:extLst>
                <a:ext uri="{FF2B5EF4-FFF2-40B4-BE49-F238E27FC236}">
                  <a16:creationId xmlns:a16="http://schemas.microsoft.com/office/drawing/2014/main" id="{B36C355C-A597-7F0D-F0BC-DF62F96EEF34}"/>
                </a:ext>
              </a:extLst>
            </p:cNvPr>
            <p:cNvSpPr/>
            <p:nvPr/>
          </p:nvSpPr>
          <p:spPr>
            <a:xfrm>
              <a:off x="1603245" y="3097918"/>
              <a:ext cx="1512168" cy="21602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47" name="직사각형 33">
              <a:extLst>
                <a:ext uri="{FF2B5EF4-FFF2-40B4-BE49-F238E27FC236}">
                  <a16:creationId xmlns:a16="http://schemas.microsoft.com/office/drawing/2014/main" id="{0C8545B5-DE81-DEF2-859A-B55D36F2D32B}"/>
                </a:ext>
              </a:extLst>
            </p:cNvPr>
            <p:cNvSpPr/>
            <p:nvPr/>
          </p:nvSpPr>
          <p:spPr>
            <a:xfrm>
              <a:off x="1603245" y="3313942"/>
              <a:ext cx="1512168" cy="21602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48" name="직사각형 34">
              <a:extLst>
                <a:ext uri="{FF2B5EF4-FFF2-40B4-BE49-F238E27FC236}">
                  <a16:creationId xmlns:a16="http://schemas.microsoft.com/office/drawing/2014/main" id="{B8334198-50B2-9425-F7A2-396CF5C14074}"/>
                </a:ext>
              </a:extLst>
            </p:cNvPr>
            <p:cNvSpPr/>
            <p:nvPr/>
          </p:nvSpPr>
          <p:spPr>
            <a:xfrm>
              <a:off x="1603245" y="3529966"/>
              <a:ext cx="1512168" cy="21602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49" name="직사각형 35">
              <a:extLst>
                <a:ext uri="{FF2B5EF4-FFF2-40B4-BE49-F238E27FC236}">
                  <a16:creationId xmlns:a16="http://schemas.microsoft.com/office/drawing/2014/main" id="{973F9ACD-60B0-295C-3201-33019A11C4A4}"/>
                </a:ext>
              </a:extLst>
            </p:cNvPr>
            <p:cNvSpPr/>
            <p:nvPr/>
          </p:nvSpPr>
          <p:spPr>
            <a:xfrm>
              <a:off x="1603245" y="3745990"/>
              <a:ext cx="1512168" cy="216024"/>
            </a:xfrm>
            <a:prstGeom prst="rect">
              <a:avLst/>
            </a:prstGeom>
            <a:solidFill>
              <a:srgbClr val="AAC59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vert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>
                <a:defRPr/>
              </a:pPr>
              <a:r>
                <a:rPr lang="en-US" altLang="ko-KR" sz="1400" b="1" kern="0" dirty="0">
                  <a:latin typeface="Calibri Light" panose="020F0302020204030204"/>
                </a:rPr>
                <a:t>⋯</a:t>
              </a: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50" name="직사각형 32">
              <a:extLst>
                <a:ext uri="{FF2B5EF4-FFF2-40B4-BE49-F238E27FC236}">
                  <a16:creationId xmlns:a16="http://schemas.microsoft.com/office/drawing/2014/main" id="{69001404-CD1B-192C-AF99-B6167FE71DD3}"/>
                </a:ext>
              </a:extLst>
            </p:cNvPr>
            <p:cNvSpPr/>
            <p:nvPr/>
          </p:nvSpPr>
          <p:spPr>
            <a:xfrm>
              <a:off x="1603245" y="2449846"/>
              <a:ext cx="1512168" cy="21602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51" name="직사각형 33">
              <a:extLst>
                <a:ext uri="{FF2B5EF4-FFF2-40B4-BE49-F238E27FC236}">
                  <a16:creationId xmlns:a16="http://schemas.microsoft.com/office/drawing/2014/main" id="{5B395648-02FA-1083-46CF-8339607DF4AB}"/>
                </a:ext>
              </a:extLst>
            </p:cNvPr>
            <p:cNvSpPr/>
            <p:nvPr/>
          </p:nvSpPr>
          <p:spPr>
            <a:xfrm>
              <a:off x="1603245" y="2665870"/>
              <a:ext cx="1512168" cy="21602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52" name="직사각형 34">
              <a:extLst>
                <a:ext uri="{FF2B5EF4-FFF2-40B4-BE49-F238E27FC236}">
                  <a16:creationId xmlns:a16="http://schemas.microsoft.com/office/drawing/2014/main" id="{1BACB148-59EA-347A-294B-A8C5489F5AC1}"/>
                </a:ext>
              </a:extLst>
            </p:cNvPr>
            <p:cNvSpPr/>
            <p:nvPr/>
          </p:nvSpPr>
          <p:spPr>
            <a:xfrm>
              <a:off x="1603245" y="2881894"/>
              <a:ext cx="1512168" cy="21602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53" name="직사각형 33">
              <a:extLst>
                <a:ext uri="{FF2B5EF4-FFF2-40B4-BE49-F238E27FC236}">
                  <a16:creationId xmlns:a16="http://schemas.microsoft.com/office/drawing/2014/main" id="{09DC9533-70A6-05ED-7104-B183A1AD4073}"/>
                </a:ext>
              </a:extLst>
            </p:cNvPr>
            <p:cNvSpPr/>
            <p:nvPr/>
          </p:nvSpPr>
          <p:spPr>
            <a:xfrm>
              <a:off x="1603245" y="3962014"/>
              <a:ext cx="1512168" cy="216024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54" name="직사각형 34">
              <a:extLst>
                <a:ext uri="{FF2B5EF4-FFF2-40B4-BE49-F238E27FC236}">
                  <a16:creationId xmlns:a16="http://schemas.microsoft.com/office/drawing/2014/main" id="{97969525-21FF-CD6F-A05A-AC1F9CD0D92D}"/>
                </a:ext>
              </a:extLst>
            </p:cNvPr>
            <p:cNvSpPr/>
            <p:nvPr/>
          </p:nvSpPr>
          <p:spPr>
            <a:xfrm>
              <a:off x="1603245" y="4178038"/>
              <a:ext cx="1512168" cy="216024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55" name="직사각형 35">
              <a:extLst>
                <a:ext uri="{FF2B5EF4-FFF2-40B4-BE49-F238E27FC236}">
                  <a16:creationId xmlns:a16="http://schemas.microsoft.com/office/drawing/2014/main" id="{FE2274F5-BAC3-C85A-CD79-92B300027B99}"/>
                </a:ext>
              </a:extLst>
            </p:cNvPr>
            <p:cNvSpPr/>
            <p:nvPr/>
          </p:nvSpPr>
          <p:spPr>
            <a:xfrm>
              <a:off x="1603245" y="4394062"/>
              <a:ext cx="1512168" cy="216024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2CC8171-1214-EFA8-0397-694F4ADB45A9}"/>
              </a:ext>
            </a:extLst>
          </p:cNvPr>
          <p:cNvGrpSpPr/>
          <p:nvPr/>
        </p:nvGrpSpPr>
        <p:grpSpPr>
          <a:xfrm>
            <a:off x="240650" y="2372617"/>
            <a:ext cx="3156313" cy="2909843"/>
            <a:chOff x="240650" y="2115287"/>
            <a:chExt cx="3156313" cy="2909843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FA205D74-50AD-7EC5-E2A3-EA739D8D7503}"/>
                </a:ext>
              </a:extLst>
            </p:cNvPr>
            <p:cNvGrpSpPr/>
            <p:nvPr/>
          </p:nvGrpSpPr>
          <p:grpSpPr>
            <a:xfrm>
              <a:off x="240650" y="2411832"/>
              <a:ext cx="907185" cy="724099"/>
              <a:chOff x="1371405" y="5098383"/>
              <a:chExt cx="907185" cy="724099"/>
            </a:xfrm>
          </p:grpSpPr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DBFB0C2C-B5A7-ABD3-7D21-8EC631F35ECA}"/>
                  </a:ext>
                </a:extLst>
              </p:cNvPr>
              <p:cNvGrpSpPr/>
              <p:nvPr/>
            </p:nvGrpSpPr>
            <p:grpSpPr>
              <a:xfrm>
                <a:off x="1371405" y="5351071"/>
                <a:ext cx="907185" cy="246221"/>
                <a:chOff x="1173035" y="2083805"/>
                <a:chExt cx="907185" cy="246221"/>
              </a:xfrm>
            </p:grpSpPr>
            <p:sp>
              <p:nvSpPr>
                <p:cNvPr id="81" name="직사각형 19">
                  <a:extLst>
                    <a:ext uri="{FF2B5EF4-FFF2-40B4-BE49-F238E27FC236}">
                      <a16:creationId xmlns:a16="http://schemas.microsoft.com/office/drawing/2014/main" id="{AE805F7F-4C5D-F03F-A0AC-5BA3F1BDC1FA}"/>
                    </a:ext>
                  </a:extLst>
                </p:cNvPr>
                <p:cNvSpPr/>
                <p:nvPr/>
              </p:nvSpPr>
              <p:spPr>
                <a:xfrm>
                  <a:off x="1173035" y="2101971"/>
                  <a:ext cx="178532" cy="178532"/>
                </a:xfrm>
                <a:prstGeom prst="rect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lIns="0" tIns="0" rIns="0" b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1AB438A1-8FF9-FF72-2BEA-71E476A2429C}"/>
                    </a:ext>
                  </a:extLst>
                </p:cNvPr>
                <p:cNvSpPr txBox="1"/>
                <p:nvPr/>
              </p:nvSpPr>
              <p:spPr>
                <a:xfrm>
                  <a:off x="1406377" y="2083805"/>
                  <a:ext cx="673843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60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venir Next Medium" panose="020B0503020202020204" pitchFamily="34" charset="0"/>
                    </a:rPr>
                    <a:t>Valid</a:t>
                  </a: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</p:grpSp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53C6A581-2CDE-ED0C-84D0-FA7EE1CB2D78}"/>
                  </a:ext>
                </a:extLst>
              </p:cNvPr>
              <p:cNvGrpSpPr/>
              <p:nvPr/>
            </p:nvGrpSpPr>
            <p:grpSpPr>
              <a:xfrm>
                <a:off x="1371405" y="5576261"/>
                <a:ext cx="858926" cy="246221"/>
                <a:chOff x="2114838" y="2034282"/>
                <a:chExt cx="858926" cy="246221"/>
              </a:xfrm>
            </p:grpSpPr>
            <p:sp>
              <p:nvSpPr>
                <p:cNvPr id="79" name="직사각형 20">
                  <a:extLst>
                    <a:ext uri="{FF2B5EF4-FFF2-40B4-BE49-F238E27FC236}">
                      <a16:creationId xmlns:a16="http://schemas.microsoft.com/office/drawing/2014/main" id="{31DD0887-1B80-6A55-4C82-5D909467F4AC}"/>
                    </a:ext>
                  </a:extLst>
                </p:cNvPr>
                <p:cNvSpPr/>
                <p:nvPr/>
              </p:nvSpPr>
              <p:spPr>
                <a:xfrm>
                  <a:off x="2114838" y="2066218"/>
                  <a:ext cx="178532" cy="178532"/>
                </a:xfrm>
                <a:prstGeom prst="rect">
                  <a:avLst/>
                </a:prstGeom>
                <a:solidFill>
                  <a:srgbClr val="D0CECE"/>
                </a:solidFill>
                <a:ln w="254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lIns="0" tIns="0" rIns="0" b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80" name="TextBox 79">
                  <a:extLst>
                    <a:ext uri="{FF2B5EF4-FFF2-40B4-BE49-F238E27FC236}">
                      <a16:creationId xmlns:a16="http://schemas.microsoft.com/office/drawing/2014/main" id="{156FB186-57B8-82A4-D932-6498CA9CC786}"/>
                    </a:ext>
                  </a:extLst>
                </p:cNvPr>
                <p:cNvSpPr txBox="1"/>
                <p:nvPr/>
              </p:nvSpPr>
              <p:spPr>
                <a:xfrm>
                  <a:off x="2348180" y="2034282"/>
                  <a:ext cx="625584" cy="246221"/>
                </a:xfrm>
                <a:prstGeom prst="rect">
                  <a:avLst/>
                </a:prstGeom>
                <a:solidFill>
                  <a:srgbClr val="FFFFFF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60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venir Next Medium" panose="020B0503020202020204" pitchFamily="34" charset="0"/>
                    </a:rPr>
                    <a:t>Invalid</a:t>
                  </a: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</p:grp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CDEDEFCF-73DD-7B29-E3AF-BF106FEE5687}"/>
                  </a:ext>
                </a:extLst>
              </p:cNvPr>
              <p:cNvGrpSpPr/>
              <p:nvPr/>
            </p:nvGrpSpPr>
            <p:grpSpPr>
              <a:xfrm>
                <a:off x="1371405" y="5098383"/>
                <a:ext cx="830412" cy="246221"/>
                <a:chOff x="308005" y="2083805"/>
                <a:chExt cx="830412" cy="246221"/>
              </a:xfrm>
            </p:grpSpPr>
            <p:sp>
              <p:nvSpPr>
                <p:cNvPr id="77" name="직사각형 23">
                  <a:extLst>
                    <a:ext uri="{FF2B5EF4-FFF2-40B4-BE49-F238E27FC236}">
                      <a16:creationId xmlns:a16="http://schemas.microsoft.com/office/drawing/2014/main" id="{B744E711-EAA4-223B-F633-8853BB5B6D16}"/>
                    </a:ext>
                  </a:extLst>
                </p:cNvPr>
                <p:cNvSpPr/>
                <p:nvPr/>
              </p:nvSpPr>
              <p:spPr>
                <a:xfrm>
                  <a:off x="308005" y="2101971"/>
                  <a:ext cx="178532" cy="178532"/>
                </a:xfrm>
                <a:prstGeom prst="rect">
                  <a:avLst/>
                </a:prstGeom>
                <a:solidFill>
                  <a:srgbClr val="FFFFFF"/>
                </a:solidFill>
                <a:ln w="254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lIns="0" tIns="0" rIns="0" b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6C900356-5A30-D73C-0D0A-2A89DB977BA4}"/>
                    </a:ext>
                  </a:extLst>
                </p:cNvPr>
                <p:cNvSpPr txBox="1"/>
                <p:nvPr/>
              </p:nvSpPr>
              <p:spPr>
                <a:xfrm>
                  <a:off x="541347" y="2083805"/>
                  <a:ext cx="597070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60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venir Next Medium" panose="020B0503020202020204" pitchFamily="34" charset="0"/>
                    </a:rPr>
                    <a:t>Free</a:t>
                  </a: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</p:grpSp>
        </p:grp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FEB1CD58-1398-4207-5EAD-103DA906AF86}"/>
                </a:ext>
              </a:extLst>
            </p:cNvPr>
            <p:cNvSpPr txBox="1"/>
            <p:nvPr/>
          </p:nvSpPr>
          <p:spPr>
            <a:xfrm>
              <a:off x="1902557" y="4748131"/>
              <a:ext cx="1352934" cy="276999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Target Block</a:t>
              </a:r>
              <a:endParaRPr kumimoji="0" lang="ko-KR" altLang="en-US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E379597A-8AA6-890A-D54D-B0C37F5BE164}"/>
                </a:ext>
              </a:extLst>
            </p:cNvPr>
            <p:cNvGrpSpPr/>
            <p:nvPr/>
          </p:nvGrpSpPr>
          <p:grpSpPr>
            <a:xfrm>
              <a:off x="1371405" y="2449846"/>
              <a:ext cx="448620" cy="2160240"/>
              <a:chOff x="1154624" y="2449846"/>
              <a:chExt cx="448620" cy="2160240"/>
            </a:xfrm>
          </p:grpSpPr>
          <p:sp>
            <p:nvSpPr>
              <p:cNvPr id="64" name="직사각형 32">
                <a:extLst>
                  <a:ext uri="{FF2B5EF4-FFF2-40B4-BE49-F238E27FC236}">
                    <a16:creationId xmlns:a16="http://schemas.microsoft.com/office/drawing/2014/main" id="{6E1B4F01-2728-D122-94DA-350EA7F03199}"/>
                  </a:ext>
                </a:extLst>
              </p:cNvPr>
              <p:cNvSpPr/>
              <p:nvPr/>
            </p:nvSpPr>
            <p:spPr>
              <a:xfrm>
                <a:off x="1154624" y="3097918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3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65" name="직사각형 33">
                <a:extLst>
                  <a:ext uri="{FF2B5EF4-FFF2-40B4-BE49-F238E27FC236}">
                    <a16:creationId xmlns:a16="http://schemas.microsoft.com/office/drawing/2014/main" id="{D7A6DE31-FC8C-931A-6A94-0A9E794FA840}"/>
                  </a:ext>
                </a:extLst>
              </p:cNvPr>
              <p:cNvSpPr/>
              <p:nvPr/>
            </p:nvSpPr>
            <p:spPr>
              <a:xfrm>
                <a:off x="1154624" y="3313942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4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66" name="직사각형 34">
                <a:extLst>
                  <a:ext uri="{FF2B5EF4-FFF2-40B4-BE49-F238E27FC236}">
                    <a16:creationId xmlns:a16="http://schemas.microsoft.com/office/drawing/2014/main" id="{70FC48A4-340F-4C63-C1CE-0EDD0BA69F8F}"/>
                  </a:ext>
                </a:extLst>
              </p:cNvPr>
              <p:cNvSpPr/>
              <p:nvPr/>
            </p:nvSpPr>
            <p:spPr>
              <a:xfrm>
                <a:off x="1154624" y="3529966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5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67" name="직사각형 35">
                <a:extLst>
                  <a:ext uri="{FF2B5EF4-FFF2-40B4-BE49-F238E27FC236}">
                    <a16:creationId xmlns:a16="http://schemas.microsoft.com/office/drawing/2014/main" id="{6A2A8278-CD44-E577-DD6F-0100A086BE4E}"/>
                  </a:ext>
                </a:extLst>
              </p:cNvPr>
              <p:cNvSpPr/>
              <p:nvPr/>
            </p:nvSpPr>
            <p:spPr>
              <a:xfrm>
                <a:off x="1154624" y="3745990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vert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>
                  <a:defRPr/>
                </a:pPr>
                <a:r>
                  <a:rPr lang="en-US" altLang="ko-KR" sz="1400" b="1" kern="0" dirty="0">
                    <a:latin typeface="Calibri Light" panose="020F0302020204030204"/>
                  </a:rPr>
                  <a:t>⋯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68" name="직사각형 32">
                <a:extLst>
                  <a:ext uri="{FF2B5EF4-FFF2-40B4-BE49-F238E27FC236}">
                    <a16:creationId xmlns:a16="http://schemas.microsoft.com/office/drawing/2014/main" id="{6EC60732-37B0-5223-03D7-09E954567DC5}"/>
                  </a:ext>
                </a:extLst>
              </p:cNvPr>
              <p:cNvSpPr/>
              <p:nvPr/>
            </p:nvSpPr>
            <p:spPr>
              <a:xfrm>
                <a:off x="1154624" y="2449846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0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69" name="직사각형 33">
                <a:extLst>
                  <a:ext uri="{FF2B5EF4-FFF2-40B4-BE49-F238E27FC236}">
                    <a16:creationId xmlns:a16="http://schemas.microsoft.com/office/drawing/2014/main" id="{53481537-C6B6-159F-66DA-FB3E7E7A631F}"/>
                  </a:ext>
                </a:extLst>
              </p:cNvPr>
              <p:cNvSpPr/>
              <p:nvPr/>
            </p:nvSpPr>
            <p:spPr>
              <a:xfrm>
                <a:off x="1154624" y="2665870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1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70" name="직사각형 34">
                <a:extLst>
                  <a:ext uri="{FF2B5EF4-FFF2-40B4-BE49-F238E27FC236}">
                    <a16:creationId xmlns:a16="http://schemas.microsoft.com/office/drawing/2014/main" id="{6ACFDE09-69F4-CAA2-F2E9-28069F487460}"/>
                  </a:ext>
                </a:extLst>
              </p:cNvPr>
              <p:cNvSpPr/>
              <p:nvPr/>
            </p:nvSpPr>
            <p:spPr>
              <a:xfrm>
                <a:off x="1154624" y="2881894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2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71" name="직사각형 33">
                <a:extLst>
                  <a:ext uri="{FF2B5EF4-FFF2-40B4-BE49-F238E27FC236}">
                    <a16:creationId xmlns:a16="http://schemas.microsoft.com/office/drawing/2014/main" id="{93FC5B60-B5A1-1D60-B37A-D78FFAA709C0}"/>
                  </a:ext>
                </a:extLst>
              </p:cNvPr>
              <p:cNvSpPr/>
              <p:nvPr/>
            </p:nvSpPr>
            <p:spPr>
              <a:xfrm>
                <a:off x="1154624" y="3962014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ko-KR" sz="1400" i="1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N </a:t>
                </a:r>
                <a:r>
                  <a:rPr lang="en-US" altLang="ko-KR" sz="1400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– 3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72" name="직사각형 34">
                <a:extLst>
                  <a:ext uri="{FF2B5EF4-FFF2-40B4-BE49-F238E27FC236}">
                    <a16:creationId xmlns:a16="http://schemas.microsoft.com/office/drawing/2014/main" id="{AE8B74DE-5D69-7475-F60F-1A7395FC8CCE}"/>
                  </a:ext>
                </a:extLst>
              </p:cNvPr>
              <p:cNvSpPr/>
              <p:nvPr/>
            </p:nvSpPr>
            <p:spPr>
              <a:xfrm>
                <a:off x="1154624" y="4178038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r" defTabSz="914400">
                  <a:defRPr/>
                </a:pPr>
                <a:r>
                  <a:rPr lang="en-US" altLang="ko-KR" sz="1400" i="1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N </a:t>
                </a:r>
                <a:r>
                  <a:rPr lang="en-US" altLang="ko-KR" sz="1400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– 2</a:t>
                </a:r>
                <a:endParaRPr lang="ko-KR" altLang="en-US" sz="1400" kern="0" dirty="0">
                  <a:solidFill>
                    <a:srgbClr val="000000"/>
                  </a:solidFill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73" name="직사각형 35">
                <a:extLst>
                  <a:ext uri="{FF2B5EF4-FFF2-40B4-BE49-F238E27FC236}">
                    <a16:creationId xmlns:a16="http://schemas.microsoft.com/office/drawing/2014/main" id="{2A6ED494-19E8-DBCC-B6A8-49F9D984E452}"/>
                  </a:ext>
                </a:extLst>
              </p:cNvPr>
              <p:cNvSpPr/>
              <p:nvPr/>
            </p:nvSpPr>
            <p:spPr>
              <a:xfrm>
                <a:off x="1154624" y="4394062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r" defTabSz="914400">
                  <a:defRPr/>
                </a:pPr>
                <a:r>
                  <a:rPr lang="en-US" altLang="ko-KR" sz="1400" i="1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N </a:t>
                </a:r>
                <a:r>
                  <a:rPr lang="en-US" altLang="ko-KR" sz="1400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– 1</a:t>
                </a:r>
                <a:endParaRPr lang="ko-KR" altLang="en-US" sz="1400" kern="0" dirty="0">
                  <a:solidFill>
                    <a:srgbClr val="000000"/>
                  </a:solidFill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</p:grpSp>
        <p:sp>
          <p:nvSpPr>
            <p:cNvPr id="62" name="Rounded Rectangle 61">
              <a:extLst>
                <a:ext uri="{FF2B5EF4-FFF2-40B4-BE49-F238E27FC236}">
                  <a16:creationId xmlns:a16="http://schemas.microsoft.com/office/drawing/2014/main" id="{9CBBD284-9712-BC9C-05E1-C4F05BE03E2E}"/>
                </a:ext>
              </a:extLst>
            </p:cNvPr>
            <p:cNvSpPr/>
            <p:nvPr/>
          </p:nvSpPr>
          <p:spPr>
            <a:xfrm>
              <a:off x="1626105" y="2626764"/>
              <a:ext cx="1770858" cy="295059"/>
            </a:xfrm>
            <a:prstGeom prst="roundRect">
              <a:avLst/>
            </a:prstGeom>
            <a:noFill/>
            <a:ln w="25400">
              <a:solidFill>
                <a:srgbClr val="C0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64FADCC0-294F-32A8-B835-82A82CAB0F91}"/>
                </a:ext>
              </a:extLst>
            </p:cNvPr>
            <p:cNvSpPr txBox="1"/>
            <p:nvPr/>
          </p:nvSpPr>
          <p:spPr>
            <a:xfrm>
              <a:off x="1626105" y="2115287"/>
              <a:ext cx="1705554" cy="276999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lIns="3600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Target Page</a:t>
              </a:r>
              <a:endParaRPr kumimoji="0" lang="ko-KR" altLang="en-US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</p:grpSp>
      <p:cxnSp>
        <p:nvCxnSpPr>
          <p:cNvPr id="83" name="Curved Connector 82">
            <a:extLst>
              <a:ext uri="{FF2B5EF4-FFF2-40B4-BE49-F238E27FC236}">
                <a16:creationId xmlns:a16="http://schemas.microsoft.com/office/drawing/2014/main" id="{0C63734C-0A17-BF0E-B56D-81ECF9908C45}"/>
              </a:ext>
            </a:extLst>
          </p:cNvPr>
          <p:cNvCxnSpPr>
            <a:stCxn id="62" idx="1"/>
            <a:endCxn id="63" idx="1"/>
          </p:cNvCxnSpPr>
          <p:nvPr/>
        </p:nvCxnSpPr>
        <p:spPr>
          <a:xfrm rot="10800000">
            <a:off x="1626105" y="2511118"/>
            <a:ext cx="12700" cy="520507"/>
          </a:xfrm>
          <a:prstGeom prst="curvedConnector3">
            <a:avLst>
              <a:gd name="adj1" fmla="val 1273173"/>
            </a:avLst>
          </a:prstGeom>
          <a:ln w="158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직사각형 20">
            <a:extLst>
              <a:ext uri="{FF2B5EF4-FFF2-40B4-BE49-F238E27FC236}">
                <a16:creationId xmlns:a16="http://schemas.microsoft.com/office/drawing/2014/main" id="{30FAD061-D98C-1D1A-59AE-7249D2B67BFD}"/>
              </a:ext>
            </a:extLst>
          </p:cNvPr>
          <p:cNvSpPr/>
          <p:nvPr/>
        </p:nvSpPr>
        <p:spPr>
          <a:xfrm>
            <a:off x="240650" y="3435342"/>
            <a:ext cx="178532" cy="178532"/>
          </a:xfrm>
          <a:prstGeom prst="rect">
            <a:avLst/>
          </a:prstGeom>
          <a:solidFill>
            <a:schemeClr val="bg1">
              <a:lumMod val="50000"/>
            </a:schemeClr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4B5F1E1-EABD-0793-1ED9-08E49D0763DE}"/>
              </a:ext>
            </a:extLst>
          </p:cNvPr>
          <p:cNvSpPr txBox="1"/>
          <p:nvPr/>
        </p:nvSpPr>
        <p:spPr>
          <a:xfrm>
            <a:off x="473992" y="3403406"/>
            <a:ext cx="1027262" cy="246221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6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Scrubbed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22" name="왼쪽 중괄호 17">
            <a:extLst>
              <a:ext uri="{FF2B5EF4-FFF2-40B4-BE49-F238E27FC236}">
                <a16:creationId xmlns:a16="http://schemas.microsoft.com/office/drawing/2014/main" id="{8F998423-244B-6545-E418-0B77FAB33803}"/>
              </a:ext>
            </a:extLst>
          </p:cNvPr>
          <p:cNvSpPr/>
          <p:nvPr/>
        </p:nvSpPr>
        <p:spPr>
          <a:xfrm rot="10800000">
            <a:off x="3412765" y="2737371"/>
            <a:ext cx="288032" cy="583822"/>
          </a:xfrm>
          <a:prstGeom prst="leftBrace">
            <a:avLst>
              <a:gd name="adj1" fmla="val 38095"/>
              <a:gd name="adj2" fmla="val 49121"/>
            </a:avLst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9349FDD-3F0F-6895-0B5F-2E1AFCD74E95}"/>
              </a:ext>
            </a:extLst>
          </p:cNvPr>
          <p:cNvGrpSpPr/>
          <p:nvPr/>
        </p:nvGrpSpPr>
        <p:grpSpPr>
          <a:xfrm>
            <a:off x="4028813" y="2869469"/>
            <a:ext cx="4395489" cy="345276"/>
            <a:chOff x="4028813" y="2869469"/>
            <a:chExt cx="4395489" cy="345276"/>
          </a:xfrm>
        </p:grpSpPr>
        <p:cxnSp>
          <p:nvCxnSpPr>
            <p:cNvPr id="199" name="Straight Connector 198">
              <a:extLst>
                <a:ext uri="{FF2B5EF4-FFF2-40B4-BE49-F238E27FC236}">
                  <a16:creationId xmlns:a16="http://schemas.microsoft.com/office/drawing/2014/main" id="{8298F585-05E9-2CD1-FC20-14EFD2770BA0}"/>
                </a:ext>
              </a:extLst>
            </p:cNvPr>
            <p:cNvCxnSpPr>
              <a:cxnSpLocks/>
            </p:cNvCxnSpPr>
            <p:nvPr/>
          </p:nvCxnSpPr>
          <p:spPr>
            <a:xfrm>
              <a:off x="4609684" y="3028855"/>
              <a:ext cx="381461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0" name="타원 400">
              <a:extLst>
                <a:ext uri="{FF2B5EF4-FFF2-40B4-BE49-F238E27FC236}">
                  <a16:creationId xmlns:a16="http://schemas.microsoft.com/office/drawing/2014/main" id="{45C28488-0E76-B6E1-4E1D-6E7DA7AB31BE}"/>
                </a:ext>
              </a:extLst>
            </p:cNvPr>
            <p:cNvSpPr/>
            <p:nvPr/>
          </p:nvSpPr>
          <p:spPr>
            <a:xfrm>
              <a:off x="4890672" y="2869469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01" name="타원 401">
              <a:extLst>
                <a:ext uri="{FF2B5EF4-FFF2-40B4-BE49-F238E27FC236}">
                  <a16:creationId xmlns:a16="http://schemas.microsoft.com/office/drawing/2014/main" id="{50FB87A2-EAE6-CE5D-687A-04866E84BAE8}"/>
                </a:ext>
              </a:extLst>
            </p:cNvPr>
            <p:cNvSpPr/>
            <p:nvPr/>
          </p:nvSpPr>
          <p:spPr>
            <a:xfrm>
              <a:off x="5292530" y="2869469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02" name="타원 402">
              <a:extLst>
                <a:ext uri="{FF2B5EF4-FFF2-40B4-BE49-F238E27FC236}">
                  <a16:creationId xmlns:a16="http://schemas.microsoft.com/office/drawing/2014/main" id="{39BC5BFE-D06D-5B04-44BE-CAE592368A47}"/>
                </a:ext>
              </a:extLst>
            </p:cNvPr>
            <p:cNvSpPr/>
            <p:nvPr/>
          </p:nvSpPr>
          <p:spPr>
            <a:xfrm>
              <a:off x="5694386" y="2869469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03" name="타원 403">
              <a:extLst>
                <a:ext uri="{FF2B5EF4-FFF2-40B4-BE49-F238E27FC236}">
                  <a16:creationId xmlns:a16="http://schemas.microsoft.com/office/drawing/2014/main" id="{5548F98F-EC90-DC41-283B-7554CCA4DF2E}"/>
                </a:ext>
              </a:extLst>
            </p:cNvPr>
            <p:cNvSpPr/>
            <p:nvPr/>
          </p:nvSpPr>
          <p:spPr>
            <a:xfrm>
              <a:off x="6096244" y="2869469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04" name="타원 404">
              <a:extLst>
                <a:ext uri="{FF2B5EF4-FFF2-40B4-BE49-F238E27FC236}">
                  <a16:creationId xmlns:a16="http://schemas.microsoft.com/office/drawing/2014/main" id="{18D06FC3-92D8-B0DB-9D0B-DDE58B29A3F4}"/>
                </a:ext>
              </a:extLst>
            </p:cNvPr>
            <p:cNvSpPr/>
            <p:nvPr/>
          </p:nvSpPr>
          <p:spPr>
            <a:xfrm>
              <a:off x="6498100" y="2869469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kern="0" dirty="0">
                  <a:solidFill>
                    <a:srgbClr val="000000"/>
                  </a:solidFill>
                  <a:latin typeface="Avenir Next Medium" panose="020B0503020202020204" pitchFamily="34" charset="0"/>
                </a:rPr>
                <a:t>⋯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05" name="타원 405">
              <a:extLst>
                <a:ext uri="{FF2B5EF4-FFF2-40B4-BE49-F238E27FC236}">
                  <a16:creationId xmlns:a16="http://schemas.microsoft.com/office/drawing/2014/main" id="{F16DF6B8-4105-4F1B-1DB0-6A2EC9AA6BAA}"/>
                </a:ext>
              </a:extLst>
            </p:cNvPr>
            <p:cNvSpPr/>
            <p:nvPr/>
          </p:nvSpPr>
          <p:spPr>
            <a:xfrm>
              <a:off x="6899958" y="2869469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06" name="타원 406">
              <a:extLst>
                <a:ext uri="{FF2B5EF4-FFF2-40B4-BE49-F238E27FC236}">
                  <a16:creationId xmlns:a16="http://schemas.microsoft.com/office/drawing/2014/main" id="{AC6F6C97-4847-4980-BC21-67CC53ECDAE0}"/>
                </a:ext>
              </a:extLst>
            </p:cNvPr>
            <p:cNvSpPr/>
            <p:nvPr/>
          </p:nvSpPr>
          <p:spPr>
            <a:xfrm>
              <a:off x="7301816" y="2869469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07" name="타원 407">
              <a:extLst>
                <a:ext uri="{FF2B5EF4-FFF2-40B4-BE49-F238E27FC236}">
                  <a16:creationId xmlns:a16="http://schemas.microsoft.com/office/drawing/2014/main" id="{AF959D36-92A1-3A85-E87F-46E18ADE84DD}"/>
                </a:ext>
              </a:extLst>
            </p:cNvPr>
            <p:cNvSpPr/>
            <p:nvPr/>
          </p:nvSpPr>
          <p:spPr>
            <a:xfrm>
              <a:off x="7703672" y="2869469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08" name="타원 408">
              <a:extLst>
                <a:ext uri="{FF2B5EF4-FFF2-40B4-BE49-F238E27FC236}">
                  <a16:creationId xmlns:a16="http://schemas.microsoft.com/office/drawing/2014/main" id="{507CDB74-2CDD-8D21-8439-67E803341ABC}"/>
                </a:ext>
              </a:extLst>
            </p:cNvPr>
            <p:cNvSpPr/>
            <p:nvPr/>
          </p:nvSpPr>
          <p:spPr>
            <a:xfrm>
              <a:off x="8105530" y="2869469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09" name="TextBox 208">
              <a:extLst>
                <a:ext uri="{FF2B5EF4-FFF2-40B4-BE49-F238E27FC236}">
                  <a16:creationId xmlns:a16="http://schemas.microsoft.com/office/drawing/2014/main" id="{F8A352D1-B716-2ACE-782A-91AEB4607EA7}"/>
                </a:ext>
              </a:extLst>
            </p:cNvPr>
            <p:cNvSpPr txBox="1"/>
            <p:nvPr/>
          </p:nvSpPr>
          <p:spPr>
            <a:xfrm>
              <a:off x="4028813" y="2914312"/>
              <a:ext cx="865611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600" dirty="0">
                  <a:latin typeface="Avenir Next Medium" panose="020B0503020202020204" pitchFamily="34" charset="0"/>
                </a:rPr>
                <a:t>WL</a:t>
              </a:r>
              <a:r>
                <a:rPr lang="en-US" altLang="ko-KR" sz="1600" baseline="-25000" dirty="0">
                  <a:latin typeface="Avenir Next Medium" panose="020B0503020202020204" pitchFamily="34" charset="0"/>
                </a:rPr>
                <a:t>0</a:t>
              </a:r>
              <a:endParaRPr lang="ko-KR" altLang="en-US" sz="1600" baseline="-25000" dirty="0">
                <a:latin typeface="Avenir Next Medium" panose="020B0503020202020204" pitchFamily="34" charset="0"/>
              </a:endParaRPr>
            </a:p>
          </p:txBody>
        </p:sp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A542B3A4-3685-0999-8646-AE6046CB13E6}"/>
                </a:ext>
              </a:extLst>
            </p:cNvPr>
            <p:cNvGrpSpPr/>
            <p:nvPr/>
          </p:nvGrpSpPr>
          <p:grpSpPr>
            <a:xfrm>
              <a:off x="4880113" y="2895973"/>
              <a:ext cx="3533630" cy="318772"/>
              <a:chOff x="1269279" y="2797330"/>
              <a:chExt cx="3533630" cy="318772"/>
            </a:xfrm>
            <a:noFill/>
          </p:grpSpPr>
          <p:sp>
            <p:nvSpPr>
              <p:cNvPr id="211" name="타원 400">
                <a:extLst>
                  <a:ext uri="{FF2B5EF4-FFF2-40B4-BE49-F238E27FC236}">
                    <a16:creationId xmlns:a16="http://schemas.microsoft.com/office/drawing/2014/main" id="{EB788A59-98F9-1494-32F8-FED33DA5F826}"/>
                  </a:ext>
                </a:extLst>
              </p:cNvPr>
              <p:cNvSpPr/>
              <p:nvPr/>
            </p:nvSpPr>
            <p:spPr>
              <a:xfrm>
                <a:off x="1269279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12" name="타원 401">
                <a:extLst>
                  <a:ext uri="{FF2B5EF4-FFF2-40B4-BE49-F238E27FC236}">
                    <a16:creationId xmlns:a16="http://schemas.microsoft.com/office/drawing/2014/main" id="{45561F24-5C95-7609-8A6D-5EBA0B760F68}"/>
                  </a:ext>
                </a:extLst>
              </p:cNvPr>
              <p:cNvSpPr/>
              <p:nvPr/>
            </p:nvSpPr>
            <p:spPr>
              <a:xfrm>
                <a:off x="1671137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13" name="타원 402">
                <a:extLst>
                  <a:ext uri="{FF2B5EF4-FFF2-40B4-BE49-F238E27FC236}">
                    <a16:creationId xmlns:a16="http://schemas.microsoft.com/office/drawing/2014/main" id="{1B5A1F71-04E3-FFA3-4D1F-627C9E154AA7}"/>
                  </a:ext>
                </a:extLst>
              </p:cNvPr>
              <p:cNvSpPr/>
              <p:nvPr/>
            </p:nvSpPr>
            <p:spPr>
              <a:xfrm>
                <a:off x="2072993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14" name="타원 403">
                <a:extLst>
                  <a:ext uri="{FF2B5EF4-FFF2-40B4-BE49-F238E27FC236}">
                    <a16:creationId xmlns:a16="http://schemas.microsoft.com/office/drawing/2014/main" id="{EC127D7F-B671-8487-8CAF-4FDB4BAB69FB}"/>
                  </a:ext>
                </a:extLst>
              </p:cNvPr>
              <p:cNvSpPr/>
              <p:nvPr/>
            </p:nvSpPr>
            <p:spPr>
              <a:xfrm>
                <a:off x="2474851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15" name="타원 404">
                <a:extLst>
                  <a:ext uri="{FF2B5EF4-FFF2-40B4-BE49-F238E27FC236}">
                    <a16:creationId xmlns:a16="http://schemas.microsoft.com/office/drawing/2014/main" id="{1D897C97-1265-20B0-52CB-DD769726EFDA}"/>
                  </a:ext>
                </a:extLst>
              </p:cNvPr>
              <p:cNvSpPr/>
              <p:nvPr/>
            </p:nvSpPr>
            <p:spPr>
              <a:xfrm>
                <a:off x="2876707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 defTabSz="914400"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16" name="타원 405">
                <a:extLst>
                  <a:ext uri="{FF2B5EF4-FFF2-40B4-BE49-F238E27FC236}">
                    <a16:creationId xmlns:a16="http://schemas.microsoft.com/office/drawing/2014/main" id="{31D69C37-E2E3-00DF-0A6A-3AC1F2E6344B}"/>
                  </a:ext>
                </a:extLst>
              </p:cNvPr>
              <p:cNvSpPr/>
              <p:nvPr/>
            </p:nvSpPr>
            <p:spPr>
              <a:xfrm>
                <a:off x="3278565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17" name="타원 406">
                <a:extLst>
                  <a:ext uri="{FF2B5EF4-FFF2-40B4-BE49-F238E27FC236}">
                    <a16:creationId xmlns:a16="http://schemas.microsoft.com/office/drawing/2014/main" id="{0B68B071-A128-D31F-1B00-E5E686F677C9}"/>
                  </a:ext>
                </a:extLst>
              </p:cNvPr>
              <p:cNvSpPr/>
              <p:nvPr/>
            </p:nvSpPr>
            <p:spPr>
              <a:xfrm>
                <a:off x="3680423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18" name="타원 407">
                <a:extLst>
                  <a:ext uri="{FF2B5EF4-FFF2-40B4-BE49-F238E27FC236}">
                    <a16:creationId xmlns:a16="http://schemas.microsoft.com/office/drawing/2014/main" id="{1AF06141-23F3-B8BB-D7B4-3A6C3D91CE82}"/>
                  </a:ext>
                </a:extLst>
              </p:cNvPr>
              <p:cNvSpPr/>
              <p:nvPr/>
            </p:nvSpPr>
            <p:spPr>
              <a:xfrm>
                <a:off x="4082279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19" name="타원 408">
                <a:extLst>
                  <a:ext uri="{FF2B5EF4-FFF2-40B4-BE49-F238E27FC236}">
                    <a16:creationId xmlns:a16="http://schemas.microsoft.com/office/drawing/2014/main" id="{94F3A7F5-EB7C-6F61-E3AE-D776CE984971}"/>
                  </a:ext>
                </a:extLst>
              </p:cNvPr>
              <p:cNvSpPr/>
              <p:nvPr/>
            </p:nvSpPr>
            <p:spPr>
              <a:xfrm>
                <a:off x="4484137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</p:grpSp>
        <p:grpSp>
          <p:nvGrpSpPr>
            <p:cNvPr id="220" name="Group 219">
              <a:extLst>
                <a:ext uri="{FF2B5EF4-FFF2-40B4-BE49-F238E27FC236}">
                  <a16:creationId xmlns:a16="http://schemas.microsoft.com/office/drawing/2014/main" id="{5FE05CF3-9E8B-9242-2C1E-0DEDEE6FEA63}"/>
                </a:ext>
              </a:extLst>
            </p:cNvPr>
            <p:cNvGrpSpPr/>
            <p:nvPr/>
          </p:nvGrpSpPr>
          <p:grpSpPr>
            <a:xfrm>
              <a:off x="4890672" y="2869469"/>
              <a:ext cx="3533630" cy="318772"/>
              <a:chOff x="1269279" y="2797330"/>
              <a:chExt cx="3533630" cy="318772"/>
            </a:xfrm>
          </p:grpSpPr>
          <p:sp>
            <p:nvSpPr>
              <p:cNvPr id="221" name="타원 400">
                <a:extLst>
                  <a:ext uri="{FF2B5EF4-FFF2-40B4-BE49-F238E27FC236}">
                    <a16:creationId xmlns:a16="http://schemas.microsoft.com/office/drawing/2014/main" id="{F76BBE8E-B1A1-5CA6-C2FC-5FF284C5A67E}"/>
                  </a:ext>
                </a:extLst>
              </p:cNvPr>
              <p:cNvSpPr/>
              <p:nvPr/>
            </p:nvSpPr>
            <p:spPr>
              <a:xfrm>
                <a:off x="1269279" y="2797330"/>
                <a:ext cx="318772" cy="318772"/>
              </a:xfrm>
              <a:prstGeom prst="ellips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22" name="타원 401">
                <a:extLst>
                  <a:ext uri="{FF2B5EF4-FFF2-40B4-BE49-F238E27FC236}">
                    <a16:creationId xmlns:a16="http://schemas.microsoft.com/office/drawing/2014/main" id="{6806238A-2A25-DEEF-6F1D-2B0BF5208B22}"/>
                  </a:ext>
                </a:extLst>
              </p:cNvPr>
              <p:cNvSpPr/>
              <p:nvPr/>
            </p:nvSpPr>
            <p:spPr>
              <a:xfrm>
                <a:off x="1671137" y="2797330"/>
                <a:ext cx="318772" cy="318772"/>
              </a:xfrm>
              <a:prstGeom prst="ellips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23" name="타원 402">
                <a:extLst>
                  <a:ext uri="{FF2B5EF4-FFF2-40B4-BE49-F238E27FC236}">
                    <a16:creationId xmlns:a16="http://schemas.microsoft.com/office/drawing/2014/main" id="{B769E68E-2B1B-3E52-58F7-1AA641DDDCE5}"/>
                  </a:ext>
                </a:extLst>
              </p:cNvPr>
              <p:cNvSpPr/>
              <p:nvPr/>
            </p:nvSpPr>
            <p:spPr>
              <a:xfrm>
                <a:off x="2072993" y="2797330"/>
                <a:ext cx="318772" cy="318772"/>
              </a:xfrm>
              <a:prstGeom prst="ellips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24" name="타원 403">
                <a:extLst>
                  <a:ext uri="{FF2B5EF4-FFF2-40B4-BE49-F238E27FC236}">
                    <a16:creationId xmlns:a16="http://schemas.microsoft.com/office/drawing/2014/main" id="{04F7C21E-3C0F-1D80-640A-E06B58FD8E86}"/>
                  </a:ext>
                </a:extLst>
              </p:cNvPr>
              <p:cNvSpPr/>
              <p:nvPr/>
            </p:nvSpPr>
            <p:spPr>
              <a:xfrm>
                <a:off x="2474851" y="2797330"/>
                <a:ext cx="318772" cy="318772"/>
              </a:xfrm>
              <a:prstGeom prst="ellips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25" name="타원 405">
                <a:extLst>
                  <a:ext uri="{FF2B5EF4-FFF2-40B4-BE49-F238E27FC236}">
                    <a16:creationId xmlns:a16="http://schemas.microsoft.com/office/drawing/2014/main" id="{A8A9AF0E-1933-B315-156D-4C7BE532DF6F}"/>
                  </a:ext>
                </a:extLst>
              </p:cNvPr>
              <p:cNvSpPr/>
              <p:nvPr/>
            </p:nvSpPr>
            <p:spPr>
              <a:xfrm>
                <a:off x="3278565" y="2797330"/>
                <a:ext cx="318772" cy="318772"/>
              </a:xfrm>
              <a:prstGeom prst="ellips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26" name="타원 406">
                <a:extLst>
                  <a:ext uri="{FF2B5EF4-FFF2-40B4-BE49-F238E27FC236}">
                    <a16:creationId xmlns:a16="http://schemas.microsoft.com/office/drawing/2014/main" id="{36754990-9C28-5A16-A051-AB450B967BF8}"/>
                  </a:ext>
                </a:extLst>
              </p:cNvPr>
              <p:cNvSpPr/>
              <p:nvPr/>
            </p:nvSpPr>
            <p:spPr>
              <a:xfrm>
                <a:off x="3680423" y="2797330"/>
                <a:ext cx="318772" cy="318772"/>
              </a:xfrm>
              <a:prstGeom prst="ellips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27" name="타원 407">
                <a:extLst>
                  <a:ext uri="{FF2B5EF4-FFF2-40B4-BE49-F238E27FC236}">
                    <a16:creationId xmlns:a16="http://schemas.microsoft.com/office/drawing/2014/main" id="{63B59C4C-97EE-CF5D-B90E-24B0B5DADE8E}"/>
                  </a:ext>
                </a:extLst>
              </p:cNvPr>
              <p:cNvSpPr/>
              <p:nvPr/>
            </p:nvSpPr>
            <p:spPr>
              <a:xfrm>
                <a:off x="4082279" y="2797330"/>
                <a:ext cx="318772" cy="318772"/>
              </a:xfrm>
              <a:prstGeom prst="ellips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28" name="타원 408">
                <a:extLst>
                  <a:ext uri="{FF2B5EF4-FFF2-40B4-BE49-F238E27FC236}">
                    <a16:creationId xmlns:a16="http://schemas.microsoft.com/office/drawing/2014/main" id="{6D09EE16-B08C-4298-0CB1-B63345F25265}"/>
                  </a:ext>
                </a:extLst>
              </p:cNvPr>
              <p:cNvSpPr/>
              <p:nvPr/>
            </p:nvSpPr>
            <p:spPr>
              <a:xfrm>
                <a:off x="4484137" y="2797330"/>
                <a:ext cx="318772" cy="318772"/>
              </a:xfrm>
              <a:prstGeom prst="ellips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</p:grp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4013EA0-8C66-F14D-A601-CF7E111CB873}"/>
              </a:ext>
            </a:extLst>
          </p:cNvPr>
          <p:cNvGrpSpPr/>
          <p:nvPr/>
        </p:nvGrpSpPr>
        <p:grpSpPr>
          <a:xfrm>
            <a:off x="3412765" y="3377538"/>
            <a:ext cx="5456382" cy="2769548"/>
            <a:chOff x="3412765" y="3377538"/>
            <a:chExt cx="5456382" cy="2769548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DFCFE27C-AE36-1113-A1C1-FE27C6E1D999}"/>
                </a:ext>
              </a:extLst>
            </p:cNvPr>
            <p:cNvGrpSpPr/>
            <p:nvPr/>
          </p:nvGrpSpPr>
          <p:grpSpPr>
            <a:xfrm>
              <a:off x="3848424" y="3936467"/>
              <a:ext cx="5020723" cy="2210619"/>
              <a:chOff x="3848424" y="3280144"/>
              <a:chExt cx="5020723" cy="2210619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62EEFEF8-C6AC-3387-E694-5AA5714D22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848424" y="4375836"/>
                <a:ext cx="5020723" cy="1114927"/>
              </a:xfrm>
              <a:prstGeom prst="rect">
                <a:avLst/>
              </a:prstGeom>
            </p:spPr>
          </p:pic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82F1D48E-6537-2079-9042-6800AD53CFCA}"/>
                  </a:ext>
                </a:extLst>
              </p:cNvPr>
              <p:cNvGrpSpPr/>
              <p:nvPr/>
            </p:nvGrpSpPr>
            <p:grpSpPr>
              <a:xfrm>
                <a:off x="4028813" y="3280144"/>
                <a:ext cx="4396835" cy="322382"/>
                <a:chOff x="4028813" y="3280144"/>
                <a:chExt cx="4396835" cy="322382"/>
              </a:xfrm>
            </p:grpSpPr>
            <p:sp>
              <p:nvSpPr>
                <p:cNvPr id="138" name="TextBox 137">
                  <a:extLst>
                    <a:ext uri="{FF2B5EF4-FFF2-40B4-BE49-F238E27FC236}">
                      <a16:creationId xmlns:a16="http://schemas.microsoft.com/office/drawing/2014/main" id="{DF5EBA91-BEE6-C150-A926-071CED1D5197}"/>
                    </a:ext>
                  </a:extLst>
                </p:cNvPr>
                <p:cNvSpPr txBox="1"/>
                <p:nvPr/>
              </p:nvSpPr>
              <p:spPr>
                <a:xfrm>
                  <a:off x="4028813" y="3318225"/>
                  <a:ext cx="865611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altLang="ko-KR" sz="1600" dirty="0">
                      <a:solidFill>
                        <a:srgbClr val="357429"/>
                      </a:solidFill>
                      <a:latin typeface="Avenir Next Medium" panose="020B0503020202020204" pitchFamily="34" charset="0"/>
                    </a:rPr>
                    <a:t>Page 3</a:t>
                  </a:r>
                  <a:endParaRPr lang="ko-KR" altLang="en-US" sz="1600" baseline="-25000" dirty="0">
                    <a:solidFill>
                      <a:srgbClr val="357429"/>
                    </a:solidFill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149" name="Rectangle 148">
                  <a:extLst>
                    <a:ext uri="{FF2B5EF4-FFF2-40B4-BE49-F238E27FC236}">
                      <a16:creationId xmlns:a16="http://schemas.microsoft.com/office/drawing/2014/main" id="{19919E5D-FF3A-BC34-7F3E-AF853A90F086}"/>
                    </a:ext>
                  </a:extLst>
                </p:cNvPr>
                <p:cNvSpPr/>
                <p:nvPr/>
              </p:nvSpPr>
              <p:spPr>
                <a:xfrm>
                  <a:off x="4889325" y="3280144"/>
                  <a:ext cx="320118" cy="322382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CH" sz="1600" dirty="0">
                      <a:solidFill>
                        <a:srgbClr val="357429"/>
                      </a:solidFill>
                      <a:latin typeface="Avenir Next Medium" panose="020B0503020202020204" pitchFamily="34" charset="0"/>
                    </a:rPr>
                    <a:t>0</a:t>
                  </a:r>
                </a:p>
              </p:txBody>
            </p:sp>
            <p:sp>
              <p:nvSpPr>
                <p:cNvPr id="150" name="Rectangle 149">
                  <a:extLst>
                    <a:ext uri="{FF2B5EF4-FFF2-40B4-BE49-F238E27FC236}">
                      <a16:creationId xmlns:a16="http://schemas.microsoft.com/office/drawing/2014/main" id="{70167B86-B235-2143-BC65-7E6A4FDF5D05}"/>
                    </a:ext>
                  </a:extLst>
                </p:cNvPr>
                <p:cNvSpPr/>
                <p:nvPr/>
              </p:nvSpPr>
              <p:spPr>
                <a:xfrm>
                  <a:off x="5291182" y="3280144"/>
                  <a:ext cx="320118" cy="322382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CH" sz="1600" dirty="0">
                      <a:solidFill>
                        <a:srgbClr val="357429"/>
                      </a:solidFill>
                      <a:latin typeface="Avenir Next Medium" panose="020B0503020202020204" pitchFamily="34" charset="0"/>
                    </a:rPr>
                    <a:t>1</a:t>
                  </a:r>
                </a:p>
              </p:txBody>
            </p:sp>
            <p:sp>
              <p:nvSpPr>
                <p:cNvPr id="151" name="Rectangle 150">
                  <a:extLst>
                    <a:ext uri="{FF2B5EF4-FFF2-40B4-BE49-F238E27FC236}">
                      <a16:creationId xmlns:a16="http://schemas.microsoft.com/office/drawing/2014/main" id="{E74B67A1-C31C-C437-5C00-9D568AE93EDE}"/>
                    </a:ext>
                  </a:extLst>
                </p:cNvPr>
                <p:cNvSpPr/>
                <p:nvPr/>
              </p:nvSpPr>
              <p:spPr>
                <a:xfrm>
                  <a:off x="5693713" y="3280144"/>
                  <a:ext cx="320118" cy="322382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CH" sz="1600" dirty="0">
                      <a:solidFill>
                        <a:srgbClr val="357429"/>
                      </a:solidFill>
                      <a:latin typeface="Avenir Next Medium" panose="020B0503020202020204" pitchFamily="34" charset="0"/>
                    </a:rPr>
                    <a:t>0</a:t>
                  </a:r>
                </a:p>
              </p:txBody>
            </p:sp>
            <p:sp>
              <p:nvSpPr>
                <p:cNvPr id="152" name="Rectangle 151">
                  <a:extLst>
                    <a:ext uri="{FF2B5EF4-FFF2-40B4-BE49-F238E27FC236}">
                      <a16:creationId xmlns:a16="http://schemas.microsoft.com/office/drawing/2014/main" id="{35E3D968-CB26-9A7E-5A5D-AF758078138F}"/>
                    </a:ext>
                  </a:extLst>
                </p:cNvPr>
                <p:cNvSpPr/>
                <p:nvPr/>
              </p:nvSpPr>
              <p:spPr>
                <a:xfrm>
                  <a:off x="6094896" y="3280144"/>
                  <a:ext cx="320118" cy="322382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CH" sz="1600" dirty="0">
                      <a:solidFill>
                        <a:srgbClr val="357429"/>
                      </a:solidFill>
                      <a:latin typeface="Avenir Next Medium" panose="020B0503020202020204" pitchFamily="34" charset="0"/>
                    </a:rPr>
                    <a:t>0</a:t>
                  </a:r>
                </a:p>
              </p:txBody>
            </p:sp>
            <p:sp>
              <p:nvSpPr>
                <p:cNvPr id="153" name="Rectangle 152">
                  <a:extLst>
                    <a:ext uri="{FF2B5EF4-FFF2-40B4-BE49-F238E27FC236}">
                      <a16:creationId xmlns:a16="http://schemas.microsoft.com/office/drawing/2014/main" id="{8F264E7F-8990-F3B7-49C7-9896D3BDEFE6}"/>
                    </a:ext>
                  </a:extLst>
                </p:cNvPr>
                <p:cNvSpPr/>
                <p:nvPr/>
              </p:nvSpPr>
              <p:spPr>
                <a:xfrm>
                  <a:off x="6899959" y="3280144"/>
                  <a:ext cx="320118" cy="322382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CH" sz="1600" dirty="0">
                      <a:solidFill>
                        <a:srgbClr val="357429"/>
                      </a:solidFill>
                      <a:latin typeface="Avenir Next Medium" panose="020B0503020202020204" pitchFamily="34" charset="0"/>
                    </a:rPr>
                    <a:t>1</a:t>
                  </a:r>
                </a:p>
              </p:txBody>
            </p:sp>
            <p:sp>
              <p:nvSpPr>
                <p:cNvPr id="154" name="Rectangle 153">
                  <a:extLst>
                    <a:ext uri="{FF2B5EF4-FFF2-40B4-BE49-F238E27FC236}">
                      <a16:creationId xmlns:a16="http://schemas.microsoft.com/office/drawing/2014/main" id="{D2FDE44D-4612-B9C1-F79B-24CD94DDB2FA}"/>
                    </a:ext>
                  </a:extLst>
                </p:cNvPr>
                <p:cNvSpPr/>
                <p:nvPr/>
              </p:nvSpPr>
              <p:spPr>
                <a:xfrm>
                  <a:off x="7301816" y="3280144"/>
                  <a:ext cx="320118" cy="322382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CH" sz="1600" dirty="0">
                      <a:solidFill>
                        <a:srgbClr val="357429"/>
                      </a:solidFill>
                      <a:latin typeface="Avenir Next Medium" panose="020B0503020202020204" pitchFamily="34" charset="0"/>
                    </a:rPr>
                    <a:t>1</a:t>
                  </a:r>
                </a:p>
              </p:txBody>
            </p:sp>
            <p:sp>
              <p:nvSpPr>
                <p:cNvPr id="155" name="Rectangle 154">
                  <a:extLst>
                    <a:ext uri="{FF2B5EF4-FFF2-40B4-BE49-F238E27FC236}">
                      <a16:creationId xmlns:a16="http://schemas.microsoft.com/office/drawing/2014/main" id="{F93CCD37-0D1D-EDBB-AEDF-AAD995BFAB6F}"/>
                    </a:ext>
                  </a:extLst>
                </p:cNvPr>
                <p:cNvSpPr/>
                <p:nvPr/>
              </p:nvSpPr>
              <p:spPr>
                <a:xfrm>
                  <a:off x="7704347" y="3280144"/>
                  <a:ext cx="320118" cy="322382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CH" sz="1600" dirty="0">
                      <a:solidFill>
                        <a:srgbClr val="357429"/>
                      </a:solidFill>
                      <a:latin typeface="Avenir Next Medium" panose="020B0503020202020204" pitchFamily="34" charset="0"/>
                    </a:rPr>
                    <a:t>0</a:t>
                  </a:r>
                </a:p>
              </p:txBody>
            </p:sp>
            <p:sp>
              <p:nvSpPr>
                <p:cNvPr id="156" name="Rectangle 155">
                  <a:extLst>
                    <a:ext uri="{FF2B5EF4-FFF2-40B4-BE49-F238E27FC236}">
                      <a16:creationId xmlns:a16="http://schemas.microsoft.com/office/drawing/2014/main" id="{A55FBE1D-2163-62FB-F27C-2B8EE6E8C8EC}"/>
                    </a:ext>
                  </a:extLst>
                </p:cNvPr>
                <p:cNvSpPr/>
                <p:nvPr/>
              </p:nvSpPr>
              <p:spPr>
                <a:xfrm>
                  <a:off x="8105530" y="3280144"/>
                  <a:ext cx="320118" cy="322382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CH" sz="1600" dirty="0">
                      <a:solidFill>
                        <a:srgbClr val="357429"/>
                      </a:solidFill>
                      <a:latin typeface="Avenir Next Medium" panose="020B0503020202020204" pitchFamily="34" charset="0"/>
                    </a:rPr>
                    <a:t>1</a:t>
                  </a:r>
                </a:p>
              </p:txBody>
            </p:sp>
            <p:sp>
              <p:nvSpPr>
                <p:cNvPr id="274" name="타원 404">
                  <a:extLst>
                    <a:ext uri="{FF2B5EF4-FFF2-40B4-BE49-F238E27FC236}">
                      <a16:creationId xmlns:a16="http://schemas.microsoft.com/office/drawing/2014/main" id="{AE58F131-80A7-C516-CD25-61F998F04942}"/>
                    </a:ext>
                  </a:extLst>
                </p:cNvPr>
                <p:cNvSpPr/>
                <p:nvPr/>
              </p:nvSpPr>
              <p:spPr>
                <a:xfrm>
                  <a:off x="6498100" y="3281949"/>
                  <a:ext cx="318772" cy="318772"/>
                </a:xfrm>
                <a:prstGeom prst="ellipse">
                  <a:avLst/>
                </a:prstGeom>
                <a:solidFill>
                  <a:schemeClr val="bg1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algn="ctr" defTabSz="914400">
                    <a:defRPr/>
                  </a:pPr>
                  <a:r>
                    <a:rPr lang="en-US" altLang="ko-KR" sz="1600" kern="0" dirty="0">
                      <a:solidFill>
                        <a:srgbClr val="357429"/>
                      </a:solidFill>
                      <a:latin typeface="Avenir Next Medium" panose="020B0503020202020204" pitchFamily="34" charset="0"/>
                    </a:rPr>
                    <a:t>⋯</a:t>
                  </a: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357429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</p:grpSp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349941E3-165B-11B9-14C2-20900A4BBEA1}"/>
                  </a:ext>
                </a:extLst>
              </p:cNvPr>
              <p:cNvGrpSpPr/>
              <p:nvPr/>
            </p:nvGrpSpPr>
            <p:grpSpPr>
              <a:xfrm>
                <a:off x="4028813" y="3591847"/>
                <a:ext cx="4396835" cy="322382"/>
                <a:chOff x="4028813" y="3588017"/>
                <a:chExt cx="4396835" cy="322382"/>
              </a:xfrm>
            </p:grpSpPr>
            <p:sp>
              <p:nvSpPr>
                <p:cNvPr id="157" name="TextBox 156">
                  <a:extLst>
                    <a:ext uri="{FF2B5EF4-FFF2-40B4-BE49-F238E27FC236}">
                      <a16:creationId xmlns:a16="http://schemas.microsoft.com/office/drawing/2014/main" id="{42F75C05-6A4D-8331-7974-33ECB811D1AF}"/>
                    </a:ext>
                  </a:extLst>
                </p:cNvPr>
                <p:cNvSpPr txBox="1"/>
                <p:nvPr/>
              </p:nvSpPr>
              <p:spPr>
                <a:xfrm>
                  <a:off x="4028813" y="3626098"/>
                  <a:ext cx="865611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altLang="ko-KR" sz="1600" dirty="0">
                      <a:solidFill>
                        <a:schemeClr val="accent4">
                          <a:lumMod val="75000"/>
                        </a:schemeClr>
                      </a:solidFill>
                      <a:latin typeface="Avenir Next Medium" panose="020B0503020202020204" pitchFamily="34" charset="0"/>
                    </a:rPr>
                    <a:t>Page 4</a:t>
                  </a:r>
                  <a:endParaRPr lang="ko-KR" altLang="en-US" sz="1600" baseline="-25000" dirty="0">
                    <a:solidFill>
                      <a:schemeClr val="accent4">
                        <a:lumMod val="75000"/>
                      </a:schemeClr>
                    </a:solidFill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158" name="Rectangle 157">
                  <a:extLst>
                    <a:ext uri="{FF2B5EF4-FFF2-40B4-BE49-F238E27FC236}">
                      <a16:creationId xmlns:a16="http://schemas.microsoft.com/office/drawing/2014/main" id="{F7F406D2-FA2D-9525-0F06-E9291562AE81}"/>
                    </a:ext>
                  </a:extLst>
                </p:cNvPr>
                <p:cNvSpPr/>
                <p:nvPr/>
              </p:nvSpPr>
              <p:spPr>
                <a:xfrm>
                  <a:off x="4889325" y="3588017"/>
                  <a:ext cx="320118" cy="322382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CH" sz="1600" dirty="0">
                      <a:solidFill>
                        <a:schemeClr val="accent4">
                          <a:lumMod val="75000"/>
                        </a:schemeClr>
                      </a:solidFill>
                      <a:latin typeface="Avenir Next Medium" panose="020B0503020202020204" pitchFamily="34" charset="0"/>
                    </a:rPr>
                    <a:t>0</a:t>
                  </a:r>
                </a:p>
              </p:txBody>
            </p:sp>
            <p:sp>
              <p:nvSpPr>
                <p:cNvPr id="159" name="Rectangle 158">
                  <a:extLst>
                    <a:ext uri="{FF2B5EF4-FFF2-40B4-BE49-F238E27FC236}">
                      <a16:creationId xmlns:a16="http://schemas.microsoft.com/office/drawing/2014/main" id="{809DA8C6-CA49-DF46-48A0-E9A8096EFF96}"/>
                    </a:ext>
                  </a:extLst>
                </p:cNvPr>
                <p:cNvSpPr/>
                <p:nvPr/>
              </p:nvSpPr>
              <p:spPr>
                <a:xfrm>
                  <a:off x="5291182" y="3588017"/>
                  <a:ext cx="320118" cy="322382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CH" sz="1600" dirty="0">
                      <a:solidFill>
                        <a:schemeClr val="accent4">
                          <a:lumMod val="75000"/>
                        </a:schemeClr>
                      </a:solidFill>
                      <a:latin typeface="Avenir Next Medium" panose="020B0503020202020204" pitchFamily="34" charset="0"/>
                    </a:rPr>
                    <a:t>1</a:t>
                  </a:r>
                </a:p>
              </p:txBody>
            </p:sp>
            <p:sp>
              <p:nvSpPr>
                <p:cNvPr id="160" name="Rectangle 159">
                  <a:extLst>
                    <a:ext uri="{FF2B5EF4-FFF2-40B4-BE49-F238E27FC236}">
                      <a16:creationId xmlns:a16="http://schemas.microsoft.com/office/drawing/2014/main" id="{354F7EAF-4C31-A368-1917-43675A64F998}"/>
                    </a:ext>
                  </a:extLst>
                </p:cNvPr>
                <p:cNvSpPr/>
                <p:nvPr/>
              </p:nvSpPr>
              <p:spPr>
                <a:xfrm>
                  <a:off x="5693713" y="3588017"/>
                  <a:ext cx="320118" cy="322382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CH" sz="1600" dirty="0">
                      <a:solidFill>
                        <a:schemeClr val="accent4">
                          <a:lumMod val="75000"/>
                        </a:schemeClr>
                      </a:solidFill>
                      <a:latin typeface="Avenir Next Medium" panose="020B0503020202020204" pitchFamily="34" charset="0"/>
                    </a:rPr>
                    <a:t>0</a:t>
                  </a:r>
                </a:p>
              </p:txBody>
            </p:sp>
            <p:sp>
              <p:nvSpPr>
                <p:cNvPr id="161" name="Rectangle 160">
                  <a:extLst>
                    <a:ext uri="{FF2B5EF4-FFF2-40B4-BE49-F238E27FC236}">
                      <a16:creationId xmlns:a16="http://schemas.microsoft.com/office/drawing/2014/main" id="{83DE1FD8-3F08-9BEE-913E-1E384485262D}"/>
                    </a:ext>
                  </a:extLst>
                </p:cNvPr>
                <p:cNvSpPr/>
                <p:nvPr/>
              </p:nvSpPr>
              <p:spPr>
                <a:xfrm>
                  <a:off x="6094896" y="3588017"/>
                  <a:ext cx="320118" cy="322382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CH" sz="1600" dirty="0">
                      <a:solidFill>
                        <a:schemeClr val="accent4">
                          <a:lumMod val="75000"/>
                        </a:schemeClr>
                      </a:solidFill>
                      <a:latin typeface="Avenir Next Medium" panose="020B0503020202020204" pitchFamily="34" charset="0"/>
                    </a:rPr>
                    <a:t>1</a:t>
                  </a:r>
                </a:p>
              </p:txBody>
            </p:sp>
            <p:sp>
              <p:nvSpPr>
                <p:cNvPr id="162" name="Rectangle 161">
                  <a:extLst>
                    <a:ext uri="{FF2B5EF4-FFF2-40B4-BE49-F238E27FC236}">
                      <a16:creationId xmlns:a16="http://schemas.microsoft.com/office/drawing/2014/main" id="{FA1353D3-84FA-39F1-1804-03C563B2BCEA}"/>
                    </a:ext>
                  </a:extLst>
                </p:cNvPr>
                <p:cNvSpPr/>
                <p:nvPr/>
              </p:nvSpPr>
              <p:spPr>
                <a:xfrm>
                  <a:off x="6899959" y="3588017"/>
                  <a:ext cx="320118" cy="322382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CH" sz="1600" dirty="0">
                      <a:solidFill>
                        <a:schemeClr val="accent4">
                          <a:lumMod val="75000"/>
                        </a:schemeClr>
                      </a:solidFill>
                      <a:latin typeface="Avenir Next Medium" panose="020B0503020202020204" pitchFamily="34" charset="0"/>
                    </a:rPr>
                    <a:t>1</a:t>
                  </a:r>
                </a:p>
              </p:txBody>
            </p:sp>
            <p:sp>
              <p:nvSpPr>
                <p:cNvPr id="163" name="Rectangle 162">
                  <a:extLst>
                    <a:ext uri="{FF2B5EF4-FFF2-40B4-BE49-F238E27FC236}">
                      <a16:creationId xmlns:a16="http://schemas.microsoft.com/office/drawing/2014/main" id="{288A4E02-2823-835C-BC36-7BF90AFDA485}"/>
                    </a:ext>
                  </a:extLst>
                </p:cNvPr>
                <p:cNvSpPr/>
                <p:nvPr/>
              </p:nvSpPr>
              <p:spPr>
                <a:xfrm>
                  <a:off x="7301816" y="3588017"/>
                  <a:ext cx="320118" cy="322382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CH" sz="1600" dirty="0">
                      <a:solidFill>
                        <a:schemeClr val="accent4">
                          <a:lumMod val="75000"/>
                        </a:schemeClr>
                      </a:solidFill>
                      <a:latin typeface="Avenir Next Medium" panose="020B0503020202020204" pitchFamily="34" charset="0"/>
                    </a:rPr>
                    <a:t>0</a:t>
                  </a:r>
                </a:p>
              </p:txBody>
            </p:sp>
            <p:sp>
              <p:nvSpPr>
                <p:cNvPr id="164" name="Rectangle 163">
                  <a:extLst>
                    <a:ext uri="{FF2B5EF4-FFF2-40B4-BE49-F238E27FC236}">
                      <a16:creationId xmlns:a16="http://schemas.microsoft.com/office/drawing/2014/main" id="{C3ACBE3F-BC24-3917-439E-A26C61D828ED}"/>
                    </a:ext>
                  </a:extLst>
                </p:cNvPr>
                <p:cNvSpPr/>
                <p:nvPr/>
              </p:nvSpPr>
              <p:spPr>
                <a:xfrm>
                  <a:off x="7704347" y="3588017"/>
                  <a:ext cx="320118" cy="322382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CH" sz="1600" dirty="0">
                      <a:solidFill>
                        <a:schemeClr val="accent4">
                          <a:lumMod val="75000"/>
                        </a:schemeClr>
                      </a:solidFill>
                      <a:latin typeface="Avenir Next Medium" panose="020B0503020202020204" pitchFamily="34" charset="0"/>
                    </a:rPr>
                    <a:t>0</a:t>
                  </a:r>
                </a:p>
              </p:txBody>
            </p:sp>
            <p:sp>
              <p:nvSpPr>
                <p:cNvPr id="165" name="Rectangle 164">
                  <a:extLst>
                    <a:ext uri="{FF2B5EF4-FFF2-40B4-BE49-F238E27FC236}">
                      <a16:creationId xmlns:a16="http://schemas.microsoft.com/office/drawing/2014/main" id="{B3519D1B-49EB-DE85-07B8-6F4A5E176F08}"/>
                    </a:ext>
                  </a:extLst>
                </p:cNvPr>
                <p:cNvSpPr/>
                <p:nvPr/>
              </p:nvSpPr>
              <p:spPr>
                <a:xfrm>
                  <a:off x="8105530" y="3588017"/>
                  <a:ext cx="320118" cy="322382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CH" sz="1600" dirty="0">
                      <a:solidFill>
                        <a:schemeClr val="accent4">
                          <a:lumMod val="75000"/>
                        </a:schemeClr>
                      </a:solidFill>
                      <a:latin typeface="Avenir Next Medium" panose="020B0503020202020204" pitchFamily="34" charset="0"/>
                    </a:rPr>
                    <a:t>1</a:t>
                  </a:r>
                </a:p>
              </p:txBody>
            </p:sp>
            <p:sp>
              <p:nvSpPr>
                <p:cNvPr id="275" name="타원 404">
                  <a:extLst>
                    <a:ext uri="{FF2B5EF4-FFF2-40B4-BE49-F238E27FC236}">
                      <a16:creationId xmlns:a16="http://schemas.microsoft.com/office/drawing/2014/main" id="{33687A18-AB59-5D8D-F785-F62E09C3AD57}"/>
                    </a:ext>
                  </a:extLst>
                </p:cNvPr>
                <p:cNvSpPr/>
                <p:nvPr/>
              </p:nvSpPr>
              <p:spPr>
                <a:xfrm>
                  <a:off x="6498100" y="3589822"/>
                  <a:ext cx="318772" cy="318772"/>
                </a:xfrm>
                <a:prstGeom prst="ellipse">
                  <a:avLst/>
                </a:prstGeom>
                <a:solidFill>
                  <a:schemeClr val="bg1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algn="ctr" defTabSz="914400">
                    <a:defRPr/>
                  </a:pPr>
                  <a:r>
                    <a:rPr lang="en-US" altLang="ko-KR" sz="1600" kern="0" dirty="0">
                      <a:solidFill>
                        <a:schemeClr val="accent4">
                          <a:lumMod val="75000"/>
                        </a:schemeClr>
                      </a:solidFill>
                      <a:latin typeface="Avenir Next Medium" panose="020B0503020202020204" pitchFamily="34" charset="0"/>
                    </a:rPr>
                    <a:t>⋯</a:t>
                  </a: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chemeClr val="accent4">
                        <a:lumMod val="75000"/>
                      </a:schemeClr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</p:grpSp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7230E15F-5CE9-9DE1-5F11-605BBCC38E45}"/>
                  </a:ext>
                </a:extLst>
              </p:cNvPr>
              <p:cNvGrpSpPr/>
              <p:nvPr/>
            </p:nvGrpSpPr>
            <p:grpSpPr>
              <a:xfrm>
                <a:off x="4028813" y="3903549"/>
                <a:ext cx="4396835" cy="322382"/>
                <a:chOff x="4028813" y="3903549"/>
                <a:chExt cx="4396835" cy="322382"/>
              </a:xfrm>
            </p:grpSpPr>
            <p:sp>
              <p:nvSpPr>
                <p:cNvPr id="166" name="TextBox 165">
                  <a:extLst>
                    <a:ext uri="{FF2B5EF4-FFF2-40B4-BE49-F238E27FC236}">
                      <a16:creationId xmlns:a16="http://schemas.microsoft.com/office/drawing/2014/main" id="{C65C815B-D403-5215-6E72-568930107A4A}"/>
                    </a:ext>
                  </a:extLst>
                </p:cNvPr>
                <p:cNvSpPr txBox="1"/>
                <p:nvPr/>
              </p:nvSpPr>
              <p:spPr>
                <a:xfrm>
                  <a:off x="4028813" y="3941630"/>
                  <a:ext cx="865611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altLang="ko-KR" sz="1600" dirty="0">
                      <a:solidFill>
                        <a:srgbClr val="7030A0"/>
                      </a:solidFill>
                      <a:latin typeface="Avenir Next Medium" panose="020B0503020202020204" pitchFamily="34" charset="0"/>
                    </a:rPr>
                    <a:t>Page 5</a:t>
                  </a:r>
                  <a:endParaRPr lang="ko-KR" altLang="en-US" sz="1600" baseline="-25000" dirty="0">
                    <a:solidFill>
                      <a:srgbClr val="7030A0"/>
                    </a:solidFill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167" name="Rectangle 166">
                  <a:extLst>
                    <a:ext uri="{FF2B5EF4-FFF2-40B4-BE49-F238E27FC236}">
                      <a16:creationId xmlns:a16="http://schemas.microsoft.com/office/drawing/2014/main" id="{ADC59BD7-3AF9-D9B2-9AB0-6E405E5D6AB0}"/>
                    </a:ext>
                  </a:extLst>
                </p:cNvPr>
                <p:cNvSpPr/>
                <p:nvPr/>
              </p:nvSpPr>
              <p:spPr>
                <a:xfrm>
                  <a:off x="4889325" y="3903549"/>
                  <a:ext cx="320118" cy="322382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CH" sz="1600" dirty="0">
                      <a:solidFill>
                        <a:srgbClr val="7030A0"/>
                      </a:solidFill>
                      <a:latin typeface="Avenir Next Medium" panose="020B0503020202020204" pitchFamily="34" charset="0"/>
                    </a:rPr>
                    <a:t>1</a:t>
                  </a:r>
                </a:p>
              </p:txBody>
            </p:sp>
            <p:sp>
              <p:nvSpPr>
                <p:cNvPr id="168" name="Rectangle 167">
                  <a:extLst>
                    <a:ext uri="{FF2B5EF4-FFF2-40B4-BE49-F238E27FC236}">
                      <a16:creationId xmlns:a16="http://schemas.microsoft.com/office/drawing/2014/main" id="{45EB7693-777D-27E7-E3A1-E5BAB3F063C4}"/>
                    </a:ext>
                  </a:extLst>
                </p:cNvPr>
                <p:cNvSpPr/>
                <p:nvPr/>
              </p:nvSpPr>
              <p:spPr>
                <a:xfrm>
                  <a:off x="5291182" y="3903549"/>
                  <a:ext cx="320118" cy="322382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CH" sz="1600" dirty="0">
                      <a:solidFill>
                        <a:srgbClr val="7030A0"/>
                      </a:solidFill>
                      <a:latin typeface="Avenir Next Medium" panose="020B0503020202020204" pitchFamily="34" charset="0"/>
                    </a:rPr>
                    <a:t>1</a:t>
                  </a:r>
                </a:p>
              </p:txBody>
            </p:sp>
            <p:sp>
              <p:nvSpPr>
                <p:cNvPr id="169" name="Rectangle 168">
                  <a:extLst>
                    <a:ext uri="{FF2B5EF4-FFF2-40B4-BE49-F238E27FC236}">
                      <a16:creationId xmlns:a16="http://schemas.microsoft.com/office/drawing/2014/main" id="{F8F2DD00-9BD6-60EC-DD8D-F662485FB5D1}"/>
                    </a:ext>
                  </a:extLst>
                </p:cNvPr>
                <p:cNvSpPr/>
                <p:nvPr/>
              </p:nvSpPr>
              <p:spPr>
                <a:xfrm>
                  <a:off x="5693713" y="3903549"/>
                  <a:ext cx="320118" cy="322382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CH" sz="1600" dirty="0">
                      <a:solidFill>
                        <a:srgbClr val="7030A0"/>
                      </a:solidFill>
                      <a:latin typeface="Avenir Next Medium" panose="020B0503020202020204" pitchFamily="34" charset="0"/>
                    </a:rPr>
                    <a:t>0</a:t>
                  </a:r>
                </a:p>
              </p:txBody>
            </p:sp>
            <p:sp>
              <p:nvSpPr>
                <p:cNvPr id="170" name="Rectangle 169">
                  <a:extLst>
                    <a:ext uri="{FF2B5EF4-FFF2-40B4-BE49-F238E27FC236}">
                      <a16:creationId xmlns:a16="http://schemas.microsoft.com/office/drawing/2014/main" id="{3EE1AC3D-71F4-68F3-50A4-659C80C68236}"/>
                    </a:ext>
                  </a:extLst>
                </p:cNvPr>
                <p:cNvSpPr/>
                <p:nvPr/>
              </p:nvSpPr>
              <p:spPr>
                <a:xfrm>
                  <a:off x="6094896" y="3903549"/>
                  <a:ext cx="320118" cy="322382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CH" sz="1600" dirty="0">
                      <a:solidFill>
                        <a:srgbClr val="7030A0"/>
                      </a:solidFill>
                      <a:latin typeface="Avenir Next Medium" panose="020B0503020202020204" pitchFamily="34" charset="0"/>
                    </a:rPr>
                    <a:t>0</a:t>
                  </a:r>
                </a:p>
              </p:txBody>
            </p:sp>
            <p:sp>
              <p:nvSpPr>
                <p:cNvPr id="171" name="Rectangle 170">
                  <a:extLst>
                    <a:ext uri="{FF2B5EF4-FFF2-40B4-BE49-F238E27FC236}">
                      <a16:creationId xmlns:a16="http://schemas.microsoft.com/office/drawing/2014/main" id="{47F81E16-5EDB-257F-77D0-234917817C1C}"/>
                    </a:ext>
                  </a:extLst>
                </p:cNvPr>
                <p:cNvSpPr/>
                <p:nvPr/>
              </p:nvSpPr>
              <p:spPr>
                <a:xfrm>
                  <a:off x="6899959" y="3903549"/>
                  <a:ext cx="320118" cy="322382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CH" sz="1600" dirty="0">
                      <a:solidFill>
                        <a:srgbClr val="7030A0"/>
                      </a:solidFill>
                      <a:latin typeface="Avenir Next Medium" panose="020B0503020202020204" pitchFamily="34" charset="0"/>
                    </a:rPr>
                    <a:t>0</a:t>
                  </a:r>
                </a:p>
              </p:txBody>
            </p:sp>
            <p:sp>
              <p:nvSpPr>
                <p:cNvPr id="172" name="Rectangle 171">
                  <a:extLst>
                    <a:ext uri="{FF2B5EF4-FFF2-40B4-BE49-F238E27FC236}">
                      <a16:creationId xmlns:a16="http://schemas.microsoft.com/office/drawing/2014/main" id="{14A6BA62-905E-B4FA-ABD2-FD970868E00D}"/>
                    </a:ext>
                  </a:extLst>
                </p:cNvPr>
                <p:cNvSpPr/>
                <p:nvPr/>
              </p:nvSpPr>
              <p:spPr>
                <a:xfrm>
                  <a:off x="7301816" y="3903549"/>
                  <a:ext cx="320118" cy="322382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CH" sz="1600" dirty="0">
                      <a:solidFill>
                        <a:srgbClr val="7030A0"/>
                      </a:solidFill>
                      <a:latin typeface="Avenir Next Medium" panose="020B0503020202020204" pitchFamily="34" charset="0"/>
                    </a:rPr>
                    <a:t>0</a:t>
                  </a:r>
                </a:p>
              </p:txBody>
            </p:sp>
            <p:sp>
              <p:nvSpPr>
                <p:cNvPr id="173" name="Rectangle 172">
                  <a:extLst>
                    <a:ext uri="{FF2B5EF4-FFF2-40B4-BE49-F238E27FC236}">
                      <a16:creationId xmlns:a16="http://schemas.microsoft.com/office/drawing/2014/main" id="{588E88DB-2D8B-DC08-2571-A7DDC5F1B902}"/>
                    </a:ext>
                  </a:extLst>
                </p:cNvPr>
                <p:cNvSpPr/>
                <p:nvPr/>
              </p:nvSpPr>
              <p:spPr>
                <a:xfrm>
                  <a:off x="7704347" y="3903549"/>
                  <a:ext cx="320118" cy="322382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CH" sz="1600" dirty="0">
                      <a:solidFill>
                        <a:srgbClr val="7030A0"/>
                      </a:solidFill>
                      <a:latin typeface="Avenir Next Medium" panose="020B0503020202020204" pitchFamily="34" charset="0"/>
                    </a:rPr>
                    <a:t>1</a:t>
                  </a:r>
                </a:p>
              </p:txBody>
            </p:sp>
            <p:sp>
              <p:nvSpPr>
                <p:cNvPr id="174" name="Rectangle 173">
                  <a:extLst>
                    <a:ext uri="{FF2B5EF4-FFF2-40B4-BE49-F238E27FC236}">
                      <a16:creationId xmlns:a16="http://schemas.microsoft.com/office/drawing/2014/main" id="{10EF5A0E-55D3-BFF1-F8EF-C5D30EAACB11}"/>
                    </a:ext>
                  </a:extLst>
                </p:cNvPr>
                <p:cNvSpPr/>
                <p:nvPr/>
              </p:nvSpPr>
              <p:spPr>
                <a:xfrm>
                  <a:off x="8105530" y="3903549"/>
                  <a:ext cx="320118" cy="322382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CH" sz="1600" dirty="0">
                      <a:solidFill>
                        <a:srgbClr val="7030A0"/>
                      </a:solidFill>
                      <a:latin typeface="Avenir Next Medium" panose="020B0503020202020204" pitchFamily="34" charset="0"/>
                    </a:rPr>
                    <a:t>0</a:t>
                  </a:r>
                </a:p>
              </p:txBody>
            </p:sp>
            <p:sp>
              <p:nvSpPr>
                <p:cNvPr id="276" name="타원 404">
                  <a:extLst>
                    <a:ext uri="{FF2B5EF4-FFF2-40B4-BE49-F238E27FC236}">
                      <a16:creationId xmlns:a16="http://schemas.microsoft.com/office/drawing/2014/main" id="{AC262C7F-1970-D0FB-FD60-0C1DFF87C1FC}"/>
                    </a:ext>
                  </a:extLst>
                </p:cNvPr>
                <p:cNvSpPr/>
                <p:nvPr/>
              </p:nvSpPr>
              <p:spPr>
                <a:xfrm>
                  <a:off x="6498100" y="3905354"/>
                  <a:ext cx="318772" cy="318772"/>
                </a:xfrm>
                <a:prstGeom prst="ellipse">
                  <a:avLst/>
                </a:prstGeom>
                <a:solidFill>
                  <a:schemeClr val="bg1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algn="ctr" defTabSz="914400">
                    <a:defRPr/>
                  </a:pPr>
                  <a:r>
                    <a:rPr lang="en-US" altLang="ko-KR" sz="1600" kern="0" dirty="0">
                      <a:solidFill>
                        <a:srgbClr val="7030A0"/>
                      </a:solidFill>
                      <a:latin typeface="Avenir Next Medium" panose="020B0503020202020204" pitchFamily="34" charset="0"/>
                    </a:rPr>
                    <a:t>⋯</a:t>
                  </a: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</p:grpSp>
        </p:grpSp>
        <p:sp>
          <p:nvSpPr>
            <p:cNvPr id="277" name="왼쪽 중괄호 17">
              <a:extLst>
                <a:ext uri="{FF2B5EF4-FFF2-40B4-BE49-F238E27FC236}">
                  <a16:creationId xmlns:a16="http://schemas.microsoft.com/office/drawing/2014/main" id="{02202A84-DABA-3AE9-B5F2-04D1A57E01B6}"/>
                </a:ext>
              </a:extLst>
            </p:cNvPr>
            <p:cNvSpPr/>
            <p:nvPr/>
          </p:nvSpPr>
          <p:spPr>
            <a:xfrm rot="10800000">
              <a:off x="3412765" y="3377538"/>
              <a:ext cx="288032" cy="583822"/>
            </a:xfrm>
            <a:prstGeom prst="leftBrace">
              <a:avLst>
                <a:gd name="adj1" fmla="val 38095"/>
                <a:gd name="adj2" fmla="val 49121"/>
              </a:avLst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8AA2D58-2137-C4FE-7FD6-1B20B18E3677}"/>
                </a:ext>
              </a:extLst>
            </p:cNvPr>
            <p:cNvGrpSpPr/>
            <p:nvPr/>
          </p:nvGrpSpPr>
          <p:grpSpPr>
            <a:xfrm>
              <a:off x="4028813" y="3522182"/>
              <a:ext cx="4396835" cy="348886"/>
              <a:chOff x="4028813" y="3522182"/>
              <a:chExt cx="4396835" cy="348886"/>
            </a:xfrm>
          </p:grpSpPr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C05E6262-765F-74ED-3441-53D8EDB55A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09684" y="3685178"/>
                <a:ext cx="381461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6" name="타원 400">
                <a:extLst>
                  <a:ext uri="{FF2B5EF4-FFF2-40B4-BE49-F238E27FC236}">
                    <a16:creationId xmlns:a16="http://schemas.microsoft.com/office/drawing/2014/main" id="{D5859CF3-3BE8-75C3-FB5D-2F9969FF2C04}"/>
                  </a:ext>
                </a:extLst>
              </p:cNvPr>
              <p:cNvSpPr/>
              <p:nvPr/>
            </p:nvSpPr>
            <p:spPr>
              <a:xfrm>
                <a:off x="4890672" y="3525792"/>
                <a:ext cx="318772" cy="318772"/>
              </a:xfrm>
              <a:prstGeom prst="ellipse">
                <a:avLst/>
              </a:prstGeom>
              <a:solidFill>
                <a:schemeClr val="accent4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87" name="타원 401">
                <a:extLst>
                  <a:ext uri="{FF2B5EF4-FFF2-40B4-BE49-F238E27FC236}">
                    <a16:creationId xmlns:a16="http://schemas.microsoft.com/office/drawing/2014/main" id="{9E611F12-06B5-4E9C-CC17-B13A049D5CBC}"/>
                  </a:ext>
                </a:extLst>
              </p:cNvPr>
              <p:cNvSpPr/>
              <p:nvPr/>
            </p:nvSpPr>
            <p:spPr>
              <a:xfrm>
                <a:off x="5292530" y="3525792"/>
                <a:ext cx="318772" cy="318772"/>
              </a:xfrm>
              <a:prstGeom prst="ellipse">
                <a:avLst/>
              </a:prstGeom>
              <a:solidFill>
                <a:schemeClr val="accent4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88" name="타원 402">
                <a:extLst>
                  <a:ext uri="{FF2B5EF4-FFF2-40B4-BE49-F238E27FC236}">
                    <a16:creationId xmlns:a16="http://schemas.microsoft.com/office/drawing/2014/main" id="{9BA3588F-6812-6D7A-1D86-EF1A16046CDB}"/>
                  </a:ext>
                </a:extLst>
              </p:cNvPr>
              <p:cNvSpPr/>
              <p:nvPr/>
            </p:nvSpPr>
            <p:spPr>
              <a:xfrm>
                <a:off x="5694386" y="3525792"/>
                <a:ext cx="318772" cy="318772"/>
              </a:xfrm>
              <a:prstGeom prst="ellipse">
                <a:avLst/>
              </a:prstGeom>
              <a:solidFill>
                <a:schemeClr val="accent4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89" name="타원 403">
                <a:extLst>
                  <a:ext uri="{FF2B5EF4-FFF2-40B4-BE49-F238E27FC236}">
                    <a16:creationId xmlns:a16="http://schemas.microsoft.com/office/drawing/2014/main" id="{29EDD320-0F60-64FC-82A3-797F783D1D26}"/>
                  </a:ext>
                </a:extLst>
              </p:cNvPr>
              <p:cNvSpPr/>
              <p:nvPr/>
            </p:nvSpPr>
            <p:spPr>
              <a:xfrm>
                <a:off x="6096244" y="3525792"/>
                <a:ext cx="318772" cy="318772"/>
              </a:xfrm>
              <a:prstGeom prst="ellipse">
                <a:avLst/>
              </a:prstGeom>
              <a:solidFill>
                <a:schemeClr val="accent4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90" name="타원 404">
                <a:extLst>
                  <a:ext uri="{FF2B5EF4-FFF2-40B4-BE49-F238E27FC236}">
                    <a16:creationId xmlns:a16="http://schemas.microsoft.com/office/drawing/2014/main" id="{9898A364-B322-6270-C4F4-0A51C66811A4}"/>
                  </a:ext>
                </a:extLst>
              </p:cNvPr>
              <p:cNvSpPr/>
              <p:nvPr/>
            </p:nvSpPr>
            <p:spPr>
              <a:xfrm>
                <a:off x="6498100" y="3525792"/>
                <a:ext cx="318772" cy="318772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 defTabSz="914400">
                  <a:defRPr/>
                </a:pPr>
                <a:r>
                  <a:rPr lang="en-US" altLang="ko-KR" sz="1600" kern="0" dirty="0">
                    <a:solidFill>
                      <a:srgbClr val="000000"/>
                    </a:solidFill>
                    <a:latin typeface="Avenir Next Medium" panose="020B0503020202020204" pitchFamily="34" charset="0"/>
                  </a:rPr>
                  <a:t>⋯</a:t>
                </a: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91" name="타원 405">
                <a:extLst>
                  <a:ext uri="{FF2B5EF4-FFF2-40B4-BE49-F238E27FC236}">
                    <a16:creationId xmlns:a16="http://schemas.microsoft.com/office/drawing/2014/main" id="{54B709A3-223E-47B2-D6B2-710F24C590B8}"/>
                  </a:ext>
                </a:extLst>
              </p:cNvPr>
              <p:cNvSpPr/>
              <p:nvPr/>
            </p:nvSpPr>
            <p:spPr>
              <a:xfrm>
                <a:off x="6899958" y="3525792"/>
                <a:ext cx="318772" cy="318772"/>
              </a:xfrm>
              <a:prstGeom prst="ellipse">
                <a:avLst/>
              </a:prstGeom>
              <a:solidFill>
                <a:schemeClr val="accent4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92" name="타원 406">
                <a:extLst>
                  <a:ext uri="{FF2B5EF4-FFF2-40B4-BE49-F238E27FC236}">
                    <a16:creationId xmlns:a16="http://schemas.microsoft.com/office/drawing/2014/main" id="{34733E8F-D356-C05F-23C9-F815200F7597}"/>
                  </a:ext>
                </a:extLst>
              </p:cNvPr>
              <p:cNvSpPr/>
              <p:nvPr/>
            </p:nvSpPr>
            <p:spPr>
              <a:xfrm>
                <a:off x="7301816" y="3525792"/>
                <a:ext cx="318772" cy="318772"/>
              </a:xfrm>
              <a:prstGeom prst="ellipse">
                <a:avLst/>
              </a:prstGeom>
              <a:solidFill>
                <a:schemeClr val="accent4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93" name="타원 407">
                <a:extLst>
                  <a:ext uri="{FF2B5EF4-FFF2-40B4-BE49-F238E27FC236}">
                    <a16:creationId xmlns:a16="http://schemas.microsoft.com/office/drawing/2014/main" id="{66421ABF-D665-0CB1-7E51-9ABB73D10C05}"/>
                  </a:ext>
                </a:extLst>
              </p:cNvPr>
              <p:cNvSpPr/>
              <p:nvPr/>
            </p:nvSpPr>
            <p:spPr>
              <a:xfrm>
                <a:off x="7703672" y="3525792"/>
                <a:ext cx="318772" cy="318772"/>
              </a:xfrm>
              <a:prstGeom prst="ellipse">
                <a:avLst/>
              </a:prstGeom>
              <a:solidFill>
                <a:schemeClr val="accent4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94" name="타원 408">
                <a:extLst>
                  <a:ext uri="{FF2B5EF4-FFF2-40B4-BE49-F238E27FC236}">
                    <a16:creationId xmlns:a16="http://schemas.microsoft.com/office/drawing/2014/main" id="{E09B94D0-C966-464F-6DAB-DE4D7A519EFA}"/>
                  </a:ext>
                </a:extLst>
              </p:cNvPr>
              <p:cNvSpPr/>
              <p:nvPr/>
            </p:nvSpPr>
            <p:spPr>
              <a:xfrm>
                <a:off x="8105530" y="3525792"/>
                <a:ext cx="318772" cy="318772"/>
              </a:xfrm>
              <a:prstGeom prst="ellipse">
                <a:avLst/>
              </a:prstGeom>
              <a:solidFill>
                <a:schemeClr val="accent4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097D045F-1067-9EFF-51BC-687D086C5CB5}"/>
                  </a:ext>
                </a:extLst>
              </p:cNvPr>
              <p:cNvSpPr txBox="1"/>
              <p:nvPr/>
            </p:nvSpPr>
            <p:spPr>
              <a:xfrm>
                <a:off x="4028813" y="3570635"/>
                <a:ext cx="865611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altLang="ko-KR" sz="1600" dirty="0">
                    <a:latin typeface="Avenir Next Medium" panose="020B0503020202020204" pitchFamily="34" charset="0"/>
                  </a:rPr>
                  <a:t>WL</a:t>
                </a:r>
                <a:r>
                  <a:rPr lang="en-US" altLang="ko-KR" sz="1600" baseline="-25000" dirty="0">
                    <a:latin typeface="Avenir Next Medium" panose="020B0503020202020204" pitchFamily="34" charset="0"/>
                  </a:rPr>
                  <a:t>1</a:t>
                </a:r>
                <a:endParaRPr lang="ko-KR" altLang="en-US" sz="1600" baseline="-25000" dirty="0">
                  <a:latin typeface="Avenir Next Medium" panose="020B0503020202020204" pitchFamily="34" charset="0"/>
                </a:endParaRPr>
              </a:p>
            </p:txBody>
          </p:sp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B6B91C30-129A-1CDA-C8F3-BB30B1DD26D4}"/>
                  </a:ext>
                </a:extLst>
              </p:cNvPr>
              <p:cNvGrpSpPr/>
              <p:nvPr/>
            </p:nvGrpSpPr>
            <p:grpSpPr>
              <a:xfrm>
                <a:off x="4880113" y="3552296"/>
                <a:ext cx="3533630" cy="318772"/>
                <a:chOff x="1269279" y="2797330"/>
                <a:chExt cx="3533630" cy="318772"/>
              </a:xfrm>
              <a:noFill/>
            </p:grpSpPr>
            <p:sp>
              <p:nvSpPr>
                <p:cNvPr id="108" name="타원 400">
                  <a:extLst>
                    <a:ext uri="{FF2B5EF4-FFF2-40B4-BE49-F238E27FC236}">
                      <a16:creationId xmlns:a16="http://schemas.microsoft.com/office/drawing/2014/main" id="{276B1D7D-AEF8-C53F-C40D-5331A553C175}"/>
                    </a:ext>
                  </a:extLst>
                </p:cNvPr>
                <p:cNvSpPr/>
                <p:nvPr/>
              </p:nvSpPr>
              <p:spPr>
                <a:xfrm>
                  <a:off x="1269279" y="2797330"/>
                  <a:ext cx="318772" cy="318772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109" name="타원 401">
                  <a:extLst>
                    <a:ext uri="{FF2B5EF4-FFF2-40B4-BE49-F238E27FC236}">
                      <a16:creationId xmlns:a16="http://schemas.microsoft.com/office/drawing/2014/main" id="{F7066923-E390-0845-48D1-04611BF75A2A}"/>
                    </a:ext>
                  </a:extLst>
                </p:cNvPr>
                <p:cNvSpPr/>
                <p:nvPr/>
              </p:nvSpPr>
              <p:spPr>
                <a:xfrm>
                  <a:off x="1671137" y="2797330"/>
                  <a:ext cx="318772" cy="318772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110" name="타원 402">
                  <a:extLst>
                    <a:ext uri="{FF2B5EF4-FFF2-40B4-BE49-F238E27FC236}">
                      <a16:creationId xmlns:a16="http://schemas.microsoft.com/office/drawing/2014/main" id="{0B7F6673-FF7E-0C46-726D-92A10724F951}"/>
                    </a:ext>
                  </a:extLst>
                </p:cNvPr>
                <p:cNvSpPr/>
                <p:nvPr/>
              </p:nvSpPr>
              <p:spPr>
                <a:xfrm>
                  <a:off x="2072993" y="2797330"/>
                  <a:ext cx="318772" cy="318772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111" name="타원 403">
                  <a:extLst>
                    <a:ext uri="{FF2B5EF4-FFF2-40B4-BE49-F238E27FC236}">
                      <a16:creationId xmlns:a16="http://schemas.microsoft.com/office/drawing/2014/main" id="{35325900-0C15-3897-E83C-B989657E77B9}"/>
                    </a:ext>
                  </a:extLst>
                </p:cNvPr>
                <p:cNvSpPr/>
                <p:nvPr/>
              </p:nvSpPr>
              <p:spPr>
                <a:xfrm>
                  <a:off x="2474851" y="2797330"/>
                  <a:ext cx="318772" cy="318772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112" name="타원 404">
                  <a:extLst>
                    <a:ext uri="{FF2B5EF4-FFF2-40B4-BE49-F238E27FC236}">
                      <a16:creationId xmlns:a16="http://schemas.microsoft.com/office/drawing/2014/main" id="{E6BF97F9-AC02-F204-8C47-3FE5D8CA5C6A}"/>
                    </a:ext>
                  </a:extLst>
                </p:cNvPr>
                <p:cNvSpPr/>
                <p:nvPr/>
              </p:nvSpPr>
              <p:spPr>
                <a:xfrm>
                  <a:off x="2876707" y="2797330"/>
                  <a:ext cx="318772" cy="318772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algn="ctr" defTabSz="914400"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113" name="타원 405">
                  <a:extLst>
                    <a:ext uri="{FF2B5EF4-FFF2-40B4-BE49-F238E27FC236}">
                      <a16:creationId xmlns:a16="http://schemas.microsoft.com/office/drawing/2014/main" id="{9DA103C8-A958-0BFE-073C-FFA95BD65618}"/>
                    </a:ext>
                  </a:extLst>
                </p:cNvPr>
                <p:cNvSpPr/>
                <p:nvPr/>
              </p:nvSpPr>
              <p:spPr>
                <a:xfrm>
                  <a:off x="3278565" y="2797330"/>
                  <a:ext cx="318772" cy="318772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114" name="타원 406">
                  <a:extLst>
                    <a:ext uri="{FF2B5EF4-FFF2-40B4-BE49-F238E27FC236}">
                      <a16:creationId xmlns:a16="http://schemas.microsoft.com/office/drawing/2014/main" id="{FDDB9751-28A2-6663-B984-EBCF3296773E}"/>
                    </a:ext>
                  </a:extLst>
                </p:cNvPr>
                <p:cNvSpPr/>
                <p:nvPr/>
              </p:nvSpPr>
              <p:spPr>
                <a:xfrm>
                  <a:off x="3680423" y="2797330"/>
                  <a:ext cx="318772" cy="318772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115" name="타원 407">
                  <a:extLst>
                    <a:ext uri="{FF2B5EF4-FFF2-40B4-BE49-F238E27FC236}">
                      <a16:creationId xmlns:a16="http://schemas.microsoft.com/office/drawing/2014/main" id="{1E5DD289-43C1-7689-2D94-C61BF5766640}"/>
                    </a:ext>
                  </a:extLst>
                </p:cNvPr>
                <p:cNvSpPr/>
                <p:nvPr/>
              </p:nvSpPr>
              <p:spPr>
                <a:xfrm>
                  <a:off x="4082279" y="2797330"/>
                  <a:ext cx="318772" cy="318772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116" name="타원 408">
                  <a:extLst>
                    <a:ext uri="{FF2B5EF4-FFF2-40B4-BE49-F238E27FC236}">
                      <a16:creationId xmlns:a16="http://schemas.microsoft.com/office/drawing/2014/main" id="{61732E66-A7E0-9966-BF92-2F599E966DFB}"/>
                    </a:ext>
                  </a:extLst>
                </p:cNvPr>
                <p:cNvSpPr/>
                <p:nvPr/>
              </p:nvSpPr>
              <p:spPr>
                <a:xfrm>
                  <a:off x="4484137" y="2797330"/>
                  <a:ext cx="318772" cy="318772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</p:grpSp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FF1737CA-B297-8189-475C-1BAE5125DE7C}"/>
                  </a:ext>
                </a:extLst>
              </p:cNvPr>
              <p:cNvSpPr/>
              <p:nvPr/>
            </p:nvSpPr>
            <p:spPr>
              <a:xfrm>
                <a:off x="4889325" y="3522184"/>
                <a:ext cx="320118" cy="4845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CH" dirty="0"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27" name="Rectangle 126">
                <a:extLst>
                  <a:ext uri="{FF2B5EF4-FFF2-40B4-BE49-F238E27FC236}">
                    <a16:creationId xmlns:a16="http://schemas.microsoft.com/office/drawing/2014/main" id="{AC7F8F4D-7912-C47A-BB38-E87B20B512DD}"/>
                  </a:ext>
                </a:extLst>
              </p:cNvPr>
              <p:cNvSpPr/>
              <p:nvPr/>
            </p:nvSpPr>
            <p:spPr>
              <a:xfrm>
                <a:off x="5291182" y="3522182"/>
                <a:ext cx="320118" cy="26004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CH" dirty="0"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28" name="Rectangle 127">
                <a:extLst>
                  <a:ext uri="{FF2B5EF4-FFF2-40B4-BE49-F238E27FC236}">
                    <a16:creationId xmlns:a16="http://schemas.microsoft.com/office/drawing/2014/main" id="{82667567-A7F7-77FD-9C2B-E828AD6B9D72}"/>
                  </a:ext>
                </a:extLst>
              </p:cNvPr>
              <p:cNvSpPr/>
              <p:nvPr/>
            </p:nvSpPr>
            <p:spPr>
              <a:xfrm>
                <a:off x="5693713" y="3522183"/>
                <a:ext cx="320118" cy="20501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CH" dirty="0"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29" name="Rectangle 128">
                <a:extLst>
                  <a:ext uri="{FF2B5EF4-FFF2-40B4-BE49-F238E27FC236}">
                    <a16:creationId xmlns:a16="http://schemas.microsoft.com/office/drawing/2014/main" id="{52679700-AB8C-4276-FA6C-800E6A9B9700}"/>
                  </a:ext>
                </a:extLst>
              </p:cNvPr>
              <p:cNvSpPr/>
              <p:nvPr/>
            </p:nvSpPr>
            <p:spPr>
              <a:xfrm>
                <a:off x="6094896" y="3522183"/>
                <a:ext cx="320118" cy="169321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CH" dirty="0"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34" name="Rectangle 133">
                <a:extLst>
                  <a:ext uri="{FF2B5EF4-FFF2-40B4-BE49-F238E27FC236}">
                    <a16:creationId xmlns:a16="http://schemas.microsoft.com/office/drawing/2014/main" id="{BB8B922F-2535-8472-FDE4-41EACF0A0C37}"/>
                  </a:ext>
                </a:extLst>
              </p:cNvPr>
              <p:cNvSpPr/>
              <p:nvPr/>
            </p:nvSpPr>
            <p:spPr>
              <a:xfrm>
                <a:off x="6899959" y="3522183"/>
                <a:ext cx="320118" cy="26003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CH" dirty="0"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35" name="Rectangle 134">
                <a:extLst>
                  <a:ext uri="{FF2B5EF4-FFF2-40B4-BE49-F238E27FC236}">
                    <a16:creationId xmlns:a16="http://schemas.microsoft.com/office/drawing/2014/main" id="{615328F1-5F34-4A34-0396-23DECD0DCF28}"/>
                  </a:ext>
                </a:extLst>
              </p:cNvPr>
              <p:cNvSpPr/>
              <p:nvPr/>
            </p:nvSpPr>
            <p:spPr>
              <a:xfrm>
                <a:off x="7301816" y="3522183"/>
                <a:ext cx="320118" cy="234138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CH" dirty="0"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6FB2807E-DC60-085E-12C6-A753AF3E4C8B}"/>
                  </a:ext>
                </a:extLst>
              </p:cNvPr>
              <p:cNvSpPr/>
              <p:nvPr/>
            </p:nvSpPr>
            <p:spPr>
              <a:xfrm>
                <a:off x="7704347" y="3522184"/>
                <a:ext cx="320118" cy="12097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CH" dirty="0"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37" name="Rectangle 136">
                <a:extLst>
                  <a:ext uri="{FF2B5EF4-FFF2-40B4-BE49-F238E27FC236}">
                    <a16:creationId xmlns:a16="http://schemas.microsoft.com/office/drawing/2014/main" id="{B6FE9260-78DE-728A-5A95-7872CC072507}"/>
                  </a:ext>
                </a:extLst>
              </p:cNvPr>
              <p:cNvSpPr/>
              <p:nvPr/>
            </p:nvSpPr>
            <p:spPr>
              <a:xfrm>
                <a:off x="8105530" y="3522183"/>
                <a:ext cx="320118" cy="264163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CH" dirty="0">
                  <a:latin typeface="Avenir Next Medium" panose="020B0503020202020204" pitchFamily="34" charset="0"/>
                </a:endParaRPr>
              </a:p>
            </p:txBody>
          </p: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E6EA3B31-F91A-7109-C1CF-0E5AE37F20DC}"/>
                  </a:ext>
                </a:extLst>
              </p:cNvPr>
              <p:cNvGrpSpPr/>
              <p:nvPr/>
            </p:nvGrpSpPr>
            <p:grpSpPr>
              <a:xfrm>
                <a:off x="4883314" y="3565084"/>
                <a:ext cx="3532413" cy="241439"/>
                <a:chOff x="4883314" y="3565084"/>
                <a:chExt cx="3532413" cy="241439"/>
              </a:xfrm>
            </p:grpSpPr>
            <p:sp>
              <p:nvSpPr>
                <p:cNvPr id="235" name="Rectangle 234">
                  <a:extLst>
                    <a:ext uri="{FF2B5EF4-FFF2-40B4-BE49-F238E27FC236}">
                      <a16:creationId xmlns:a16="http://schemas.microsoft.com/office/drawing/2014/main" id="{D1BEAC6F-7B0E-42E4-7997-8CBEF37012A7}"/>
                    </a:ext>
                  </a:extLst>
                </p:cNvPr>
                <p:cNvSpPr/>
                <p:nvPr/>
              </p:nvSpPr>
              <p:spPr>
                <a:xfrm>
                  <a:off x="4883314" y="3565084"/>
                  <a:ext cx="320118" cy="20177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endParaRPr lang="en-CH" dirty="0"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236" name="Rectangle 235">
                  <a:extLst>
                    <a:ext uri="{FF2B5EF4-FFF2-40B4-BE49-F238E27FC236}">
                      <a16:creationId xmlns:a16="http://schemas.microsoft.com/office/drawing/2014/main" id="{895958D3-AFAE-785B-3609-B3B84414C505}"/>
                    </a:ext>
                  </a:extLst>
                </p:cNvPr>
                <p:cNvSpPr/>
                <p:nvPr/>
              </p:nvSpPr>
              <p:spPr>
                <a:xfrm>
                  <a:off x="5289161" y="3782224"/>
                  <a:ext cx="320118" cy="20177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endParaRPr lang="en-CH" dirty="0"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237" name="Rectangle 236">
                  <a:extLst>
                    <a:ext uri="{FF2B5EF4-FFF2-40B4-BE49-F238E27FC236}">
                      <a16:creationId xmlns:a16="http://schemas.microsoft.com/office/drawing/2014/main" id="{E5498222-42D3-8B09-FB41-4E0BA2F3B771}"/>
                    </a:ext>
                  </a:extLst>
                </p:cNvPr>
                <p:cNvSpPr/>
                <p:nvPr/>
              </p:nvSpPr>
              <p:spPr>
                <a:xfrm>
                  <a:off x="5693703" y="3720752"/>
                  <a:ext cx="320118" cy="20177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endParaRPr lang="en-CH" dirty="0"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238" name="Rectangle 237">
                  <a:extLst>
                    <a:ext uri="{FF2B5EF4-FFF2-40B4-BE49-F238E27FC236}">
                      <a16:creationId xmlns:a16="http://schemas.microsoft.com/office/drawing/2014/main" id="{F1A41915-C4E4-7F58-2F14-A8639C7A37B6}"/>
                    </a:ext>
                  </a:extLst>
                </p:cNvPr>
                <p:cNvSpPr/>
                <p:nvPr/>
              </p:nvSpPr>
              <p:spPr>
                <a:xfrm>
                  <a:off x="6098537" y="3691504"/>
                  <a:ext cx="320118" cy="20177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endParaRPr lang="en-CH" dirty="0"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239" name="Rectangle 238">
                  <a:extLst>
                    <a:ext uri="{FF2B5EF4-FFF2-40B4-BE49-F238E27FC236}">
                      <a16:creationId xmlns:a16="http://schemas.microsoft.com/office/drawing/2014/main" id="{118DEC78-6FF3-07C0-BDE4-974E20046EED}"/>
                    </a:ext>
                  </a:extLst>
                </p:cNvPr>
                <p:cNvSpPr/>
                <p:nvPr/>
              </p:nvSpPr>
              <p:spPr>
                <a:xfrm>
                  <a:off x="6918483" y="3780486"/>
                  <a:ext cx="320118" cy="20177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endParaRPr lang="en-CH" dirty="0"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240" name="Rectangle 239">
                  <a:extLst>
                    <a:ext uri="{FF2B5EF4-FFF2-40B4-BE49-F238E27FC236}">
                      <a16:creationId xmlns:a16="http://schemas.microsoft.com/office/drawing/2014/main" id="{13A4D68D-2F5D-92F5-EC53-2B19366A0EA2}"/>
                    </a:ext>
                  </a:extLst>
                </p:cNvPr>
                <p:cNvSpPr/>
                <p:nvPr/>
              </p:nvSpPr>
              <p:spPr>
                <a:xfrm>
                  <a:off x="7296081" y="3757856"/>
                  <a:ext cx="320118" cy="20177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endParaRPr lang="en-CH" dirty="0"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241" name="Rectangle 240">
                  <a:extLst>
                    <a:ext uri="{FF2B5EF4-FFF2-40B4-BE49-F238E27FC236}">
                      <a16:creationId xmlns:a16="http://schemas.microsoft.com/office/drawing/2014/main" id="{32C7241E-9E6B-BE1F-C565-5FF44EFC61A6}"/>
                    </a:ext>
                  </a:extLst>
                </p:cNvPr>
                <p:cNvSpPr/>
                <p:nvPr/>
              </p:nvSpPr>
              <p:spPr>
                <a:xfrm>
                  <a:off x="7707169" y="3641401"/>
                  <a:ext cx="320118" cy="20177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endParaRPr lang="en-CH" dirty="0"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242" name="Rectangle 241">
                  <a:extLst>
                    <a:ext uri="{FF2B5EF4-FFF2-40B4-BE49-F238E27FC236}">
                      <a16:creationId xmlns:a16="http://schemas.microsoft.com/office/drawing/2014/main" id="{5B8CE19F-58D3-0031-8D36-5FF9A8F3156D}"/>
                    </a:ext>
                  </a:extLst>
                </p:cNvPr>
                <p:cNvSpPr/>
                <p:nvPr/>
              </p:nvSpPr>
              <p:spPr>
                <a:xfrm>
                  <a:off x="8095609" y="3786346"/>
                  <a:ext cx="320118" cy="20177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endParaRPr lang="en-CH" dirty="0">
                    <a:latin typeface="Avenir Next Medium" panose="020B0503020202020204" pitchFamily="34" charset="0"/>
                  </a:endParaRPr>
                </a:p>
              </p:txBody>
            </p:sp>
          </p:grpSp>
          <p:sp>
            <p:nvSpPr>
              <p:cNvPr id="118" name="타원 400">
                <a:extLst>
                  <a:ext uri="{FF2B5EF4-FFF2-40B4-BE49-F238E27FC236}">
                    <a16:creationId xmlns:a16="http://schemas.microsoft.com/office/drawing/2014/main" id="{9DF8B4B8-3D46-7799-3A1D-CF39B6723F7F}"/>
                  </a:ext>
                </a:extLst>
              </p:cNvPr>
              <p:cNvSpPr/>
              <p:nvPr/>
            </p:nvSpPr>
            <p:spPr>
              <a:xfrm>
                <a:off x="4890672" y="3525792"/>
                <a:ext cx="318772" cy="318772"/>
              </a:xfrm>
              <a:prstGeom prst="ellips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19" name="타원 401">
                <a:extLst>
                  <a:ext uri="{FF2B5EF4-FFF2-40B4-BE49-F238E27FC236}">
                    <a16:creationId xmlns:a16="http://schemas.microsoft.com/office/drawing/2014/main" id="{51129418-2E82-391E-3056-2E88AD50C51F}"/>
                  </a:ext>
                </a:extLst>
              </p:cNvPr>
              <p:cNvSpPr/>
              <p:nvPr/>
            </p:nvSpPr>
            <p:spPr>
              <a:xfrm>
                <a:off x="5292530" y="3525792"/>
                <a:ext cx="318772" cy="318772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20" name="타원 402">
                <a:extLst>
                  <a:ext uri="{FF2B5EF4-FFF2-40B4-BE49-F238E27FC236}">
                    <a16:creationId xmlns:a16="http://schemas.microsoft.com/office/drawing/2014/main" id="{5F2962D9-B308-E51F-C666-444893207D54}"/>
                  </a:ext>
                </a:extLst>
              </p:cNvPr>
              <p:cNvSpPr/>
              <p:nvPr/>
            </p:nvSpPr>
            <p:spPr>
              <a:xfrm>
                <a:off x="5694386" y="3525792"/>
                <a:ext cx="318772" cy="318772"/>
              </a:xfrm>
              <a:prstGeom prst="ellips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21" name="타원 403">
                <a:extLst>
                  <a:ext uri="{FF2B5EF4-FFF2-40B4-BE49-F238E27FC236}">
                    <a16:creationId xmlns:a16="http://schemas.microsoft.com/office/drawing/2014/main" id="{40CBFDAB-CED3-1842-5380-1137709CAE67}"/>
                  </a:ext>
                </a:extLst>
              </p:cNvPr>
              <p:cNvSpPr/>
              <p:nvPr/>
            </p:nvSpPr>
            <p:spPr>
              <a:xfrm>
                <a:off x="6096244" y="3525792"/>
                <a:ext cx="318772" cy="318772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23" name="타원 405">
                <a:extLst>
                  <a:ext uri="{FF2B5EF4-FFF2-40B4-BE49-F238E27FC236}">
                    <a16:creationId xmlns:a16="http://schemas.microsoft.com/office/drawing/2014/main" id="{F9075B53-DA60-712C-0E58-F21D2B6010A4}"/>
                  </a:ext>
                </a:extLst>
              </p:cNvPr>
              <p:cNvSpPr/>
              <p:nvPr/>
            </p:nvSpPr>
            <p:spPr>
              <a:xfrm>
                <a:off x="6899958" y="3525792"/>
                <a:ext cx="318772" cy="318772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24" name="타원 406">
                <a:extLst>
                  <a:ext uri="{FF2B5EF4-FFF2-40B4-BE49-F238E27FC236}">
                    <a16:creationId xmlns:a16="http://schemas.microsoft.com/office/drawing/2014/main" id="{3CE4D496-56AB-F803-40A5-C39B2A2EE22E}"/>
                  </a:ext>
                </a:extLst>
              </p:cNvPr>
              <p:cNvSpPr/>
              <p:nvPr/>
            </p:nvSpPr>
            <p:spPr>
              <a:xfrm>
                <a:off x="7301816" y="3525792"/>
                <a:ext cx="318772" cy="318772"/>
              </a:xfrm>
              <a:prstGeom prst="ellips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25" name="타원 407">
                <a:extLst>
                  <a:ext uri="{FF2B5EF4-FFF2-40B4-BE49-F238E27FC236}">
                    <a16:creationId xmlns:a16="http://schemas.microsoft.com/office/drawing/2014/main" id="{60BE39A1-F409-FBDE-D93C-429712B0F9E5}"/>
                  </a:ext>
                </a:extLst>
              </p:cNvPr>
              <p:cNvSpPr/>
              <p:nvPr/>
            </p:nvSpPr>
            <p:spPr>
              <a:xfrm>
                <a:off x="7703672" y="3525792"/>
                <a:ext cx="318772" cy="318772"/>
              </a:xfrm>
              <a:prstGeom prst="ellipse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26" name="타원 408">
                <a:extLst>
                  <a:ext uri="{FF2B5EF4-FFF2-40B4-BE49-F238E27FC236}">
                    <a16:creationId xmlns:a16="http://schemas.microsoft.com/office/drawing/2014/main" id="{420D20F5-56E1-BBCD-8D97-140CD5BBBC19}"/>
                  </a:ext>
                </a:extLst>
              </p:cNvPr>
              <p:cNvSpPr/>
              <p:nvPr/>
            </p:nvSpPr>
            <p:spPr>
              <a:xfrm>
                <a:off x="8105530" y="3525792"/>
                <a:ext cx="318772" cy="318772"/>
              </a:xfrm>
              <a:prstGeom prst="ellips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26440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F53CF4-FEF6-F745-949F-E29F2ADC4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Existing Solutions </a:t>
            </a:r>
            <a:endParaRPr lang="en-CH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A47654-6064-0C48-B770-C54BF52E5C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/>
              <a:t>Scrubbing </a:t>
            </a:r>
            <a:r>
              <a:rPr lang="en-US" sz="1800" dirty="0">
                <a:solidFill>
                  <a:prstClr val="white">
                    <a:lumMod val="50000"/>
                  </a:prstClr>
                </a:solidFill>
              </a:rPr>
              <a:t>[Wei+, FAST’11]</a:t>
            </a:r>
            <a:r>
              <a:rPr lang="en-CH" sz="1800" dirty="0">
                <a:solidFill>
                  <a:prstClr val="white">
                    <a:lumMod val="50000"/>
                  </a:prstClr>
                </a:solidFill>
              </a:rPr>
              <a:t> </a:t>
            </a:r>
          </a:p>
          <a:p>
            <a:pPr lvl="1"/>
            <a:r>
              <a:rPr lang="en-US" b="0" dirty="0">
                <a:solidFill>
                  <a:srgbClr val="C00000"/>
                </a:solidFill>
              </a:rPr>
              <a:t>Problem 1</a:t>
            </a:r>
            <a:r>
              <a:rPr lang="en-US" b="0" dirty="0"/>
              <a:t>: MLC NAND flash stores </a:t>
            </a:r>
            <a:r>
              <a:rPr lang="en-US" b="0" dirty="0">
                <a:solidFill>
                  <a:srgbClr val="C00000"/>
                </a:solidFill>
              </a:rPr>
              <a:t>multiple pages in a WL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Problem 2</a:t>
            </a:r>
            <a:r>
              <a:rPr lang="en-US" dirty="0"/>
              <a:t>: Program interference</a:t>
            </a:r>
            <a:endParaRPr lang="en-US" b="0" dirty="0"/>
          </a:p>
        </p:txBody>
      </p:sp>
      <p:sp>
        <p:nvSpPr>
          <p:cNvPr id="44" name="Slide Number Placeholder 4">
            <a:extLst>
              <a:ext uri="{FF2B5EF4-FFF2-40B4-BE49-F238E27FC236}">
                <a16:creationId xmlns:a16="http://schemas.microsoft.com/office/drawing/2014/main" id="{5C8A2621-9D56-00C6-9D1C-29A8DF989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smtClean="0"/>
              <a:t>15</a:t>
            </a:fld>
            <a:endParaRPr lang="en-CH" dirty="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3235618-7806-A836-7AB6-3905325D0481}"/>
              </a:ext>
            </a:extLst>
          </p:cNvPr>
          <p:cNvGrpSpPr/>
          <p:nvPr/>
        </p:nvGrpSpPr>
        <p:grpSpPr>
          <a:xfrm>
            <a:off x="1822940" y="2707176"/>
            <a:ext cx="1512168" cy="2160240"/>
            <a:chOff x="1603245" y="2449846"/>
            <a:chExt cx="1512168" cy="2160240"/>
          </a:xfrm>
        </p:grpSpPr>
        <p:sp>
          <p:nvSpPr>
            <p:cNvPr id="46" name="직사각형 32">
              <a:extLst>
                <a:ext uri="{FF2B5EF4-FFF2-40B4-BE49-F238E27FC236}">
                  <a16:creationId xmlns:a16="http://schemas.microsoft.com/office/drawing/2014/main" id="{B36C355C-A597-7F0D-F0BC-DF62F96EEF34}"/>
                </a:ext>
              </a:extLst>
            </p:cNvPr>
            <p:cNvSpPr/>
            <p:nvPr/>
          </p:nvSpPr>
          <p:spPr>
            <a:xfrm>
              <a:off x="1603245" y="3097918"/>
              <a:ext cx="1512168" cy="21602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47" name="직사각형 33">
              <a:extLst>
                <a:ext uri="{FF2B5EF4-FFF2-40B4-BE49-F238E27FC236}">
                  <a16:creationId xmlns:a16="http://schemas.microsoft.com/office/drawing/2014/main" id="{0C8545B5-DE81-DEF2-859A-B55D36F2D32B}"/>
                </a:ext>
              </a:extLst>
            </p:cNvPr>
            <p:cNvSpPr/>
            <p:nvPr/>
          </p:nvSpPr>
          <p:spPr>
            <a:xfrm>
              <a:off x="1603245" y="3313942"/>
              <a:ext cx="1512168" cy="21602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48" name="직사각형 34">
              <a:extLst>
                <a:ext uri="{FF2B5EF4-FFF2-40B4-BE49-F238E27FC236}">
                  <a16:creationId xmlns:a16="http://schemas.microsoft.com/office/drawing/2014/main" id="{B8334198-50B2-9425-F7A2-396CF5C14074}"/>
                </a:ext>
              </a:extLst>
            </p:cNvPr>
            <p:cNvSpPr/>
            <p:nvPr/>
          </p:nvSpPr>
          <p:spPr>
            <a:xfrm>
              <a:off x="1603245" y="3529966"/>
              <a:ext cx="1512168" cy="21602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49" name="직사각형 35">
              <a:extLst>
                <a:ext uri="{FF2B5EF4-FFF2-40B4-BE49-F238E27FC236}">
                  <a16:creationId xmlns:a16="http://schemas.microsoft.com/office/drawing/2014/main" id="{973F9ACD-60B0-295C-3201-33019A11C4A4}"/>
                </a:ext>
              </a:extLst>
            </p:cNvPr>
            <p:cNvSpPr/>
            <p:nvPr/>
          </p:nvSpPr>
          <p:spPr>
            <a:xfrm>
              <a:off x="1603245" y="3745990"/>
              <a:ext cx="1512168" cy="216024"/>
            </a:xfrm>
            <a:prstGeom prst="rect">
              <a:avLst/>
            </a:prstGeom>
            <a:solidFill>
              <a:srgbClr val="AAC59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vert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>
                <a:defRPr/>
              </a:pPr>
              <a:r>
                <a:rPr lang="en-US" altLang="ko-KR" sz="1400" b="1" kern="0" dirty="0">
                  <a:latin typeface="Calibri Light" panose="020F0302020204030204"/>
                </a:rPr>
                <a:t>⋯</a:t>
              </a: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50" name="직사각형 32">
              <a:extLst>
                <a:ext uri="{FF2B5EF4-FFF2-40B4-BE49-F238E27FC236}">
                  <a16:creationId xmlns:a16="http://schemas.microsoft.com/office/drawing/2014/main" id="{69001404-CD1B-192C-AF99-B6167FE71DD3}"/>
                </a:ext>
              </a:extLst>
            </p:cNvPr>
            <p:cNvSpPr/>
            <p:nvPr/>
          </p:nvSpPr>
          <p:spPr>
            <a:xfrm>
              <a:off x="1603245" y="2449846"/>
              <a:ext cx="1512168" cy="21602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51" name="직사각형 33">
              <a:extLst>
                <a:ext uri="{FF2B5EF4-FFF2-40B4-BE49-F238E27FC236}">
                  <a16:creationId xmlns:a16="http://schemas.microsoft.com/office/drawing/2014/main" id="{5B395648-02FA-1083-46CF-8339607DF4AB}"/>
                </a:ext>
              </a:extLst>
            </p:cNvPr>
            <p:cNvSpPr/>
            <p:nvPr/>
          </p:nvSpPr>
          <p:spPr>
            <a:xfrm>
              <a:off x="1603245" y="2665870"/>
              <a:ext cx="1512168" cy="21602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52" name="직사각형 34">
              <a:extLst>
                <a:ext uri="{FF2B5EF4-FFF2-40B4-BE49-F238E27FC236}">
                  <a16:creationId xmlns:a16="http://schemas.microsoft.com/office/drawing/2014/main" id="{1BACB148-59EA-347A-294B-A8C5489F5AC1}"/>
                </a:ext>
              </a:extLst>
            </p:cNvPr>
            <p:cNvSpPr/>
            <p:nvPr/>
          </p:nvSpPr>
          <p:spPr>
            <a:xfrm>
              <a:off x="1603245" y="2881894"/>
              <a:ext cx="1512168" cy="21602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53" name="직사각형 33">
              <a:extLst>
                <a:ext uri="{FF2B5EF4-FFF2-40B4-BE49-F238E27FC236}">
                  <a16:creationId xmlns:a16="http://schemas.microsoft.com/office/drawing/2014/main" id="{09DC9533-70A6-05ED-7104-B183A1AD4073}"/>
                </a:ext>
              </a:extLst>
            </p:cNvPr>
            <p:cNvSpPr/>
            <p:nvPr/>
          </p:nvSpPr>
          <p:spPr>
            <a:xfrm>
              <a:off x="1603245" y="3962014"/>
              <a:ext cx="1512168" cy="216024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54" name="직사각형 34">
              <a:extLst>
                <a:ext uri="{FF2B5EF4-FFF2-40B4-BE49-F238E27FC236}">
                  <a16:creationId xmlns:a16="http://schemas.microsoft.com/office/drawing/2014/main" id="{97969525-21FF-CD6F-A05A-AC1F9CD0D92D}"/>
                </a:ext>
              </a:extLst>
            </p:cNvPr>
            <p:cNvSpPr/>
            <p:nvPr/>
          </p:nvSpPr>
          <p:spPr>
            <a:xfrm>
              <a:off x="1603245" y="4178038"/>
              <a:ext cx="1512168" cy="216024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55" name="직사각형 35">
              <a:extLst>
                <a:ext uri="{FF2B5EF4-FFF2-40B4-BE49-F238E27FC236}">
                  <a16:creationId xmlns:a16="http://schemas.microsoft.com/office/drawing/2014/main" id="{FE2274F5-BAC3-C85A-CD79-92B300027B99}"/>
                </a:ext>
              </a:extLst>
            </p:cNvPr>
            <p:cNvSpPr/>
            <p:nvPr/>
          </p:nvSpPr>
          <p:spPr>
            <a:xfrm>
              <a:off x="1603245" y="4394062"/>
              <a:ext cx="1512168" cy="216024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2CC8171-1214-EFA8-0397-694F4ADB45A9}"/>
              </a:ext>
            </a:extLst>
          </p:cNvPr>
          <p:cNvGrpSpPr/>
          <p:nvPr/>
        </p:nvGrpSpPr>
        <p:grpSpPr>
          <a:xfrm>
            <a:off x="240650" y="2372617"/>
            <a:ext cx="3156313" cy="2909843"/>
            <a:chOff x="240650" y="2115287"/>
            <a:chExt cx="3156313" cy="2909843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FA205D74-50AD-7EC5-E2A3-EA739D8D7503}"/>
                </a:ext>
              </a:extLst>
            </p:cNvPr>
            <p:cNvGrpSpPr/>
            <p:nvPr/>
          </p:nvGrpSpPr>
          <p:grpSpPr>
            <a:xfrm>
              <a:off x="240650" y="2411832"/>
              <a:ext cx="907185" cy="724099"/>
              <a:chOff x="1371405" y="5098383"/>
              <a:chExt cx="907185" cy="724099"/>
            </a:xfrm>
          </p:grpSpPr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DBFB0C2C-B5A7-ABD3-7D21-8EC631F35ECA}"/>
                  </a:ext>
                </a:extLst>
              </p:cNvPr>
              <p:cNvGrpSpPr/>
              <p:nvPr/>
            </p:nvGrpSpPr>
            <p:grpSpPr>
              <a:xfrm>
                <a:off x="1371405" y="5351071"/>
                <a:ext cx="907185" cy="246221"/>
                <a:chOff x="1173035" y="2083805"/>
                <a:chExt cx="907185" cy="246221"/>
              </a:xfrm>
            </p:grpSpPr>
            <p:sp>
              <p:nvSpPr>
                <p:cNvPr id="81" name="직사각형 19">
                  <a:extLst>
                    <a:ext uri="{FF2B5EF4-FFF2-40B4-BE49-F238E27FC236}">
                      <a16:creationId xmlns:a16="http://schemas.microsoft.com/office/drawing/2014/main" id="{AE805F7F-4C5D-F03F-A0AC-5BA3F1BDC1FA}"/>
                    </a:ext>
                  </a:extLst>
                </p:cNvPr>
                <p:cNvSpPr/>
                <p:nvPr/>
              </p:nvSpPr>
              <p:spPr>
                <a:xfrm>
                  <a:off x="1173035" y="2101971"/>
                  <a:ext cx="178532" cy="178532"/>
                </a:xfrm>
                <a:prstGeom prst="rect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lIns="0" tIns="0" rIns="0" b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1AB438A1-8FF9-FF72-2BEA-71E476A2429C}"/>
                    </a:ext>
                  </a:extLst>
                </p:cNvPr>
                <p:cNvSpPr txBox="1"/>
                <p:nvPr/>
              </p:nvSpPr>
              <p:spPr>
                <a:xfrm>
                  <a:off x="1406377" y="2083805"/>
                  <a:ext cx="673843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60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venir Next Medium" panose="020B0503020202020204" pitchFamily="34" charset="0"/>
                    </a:rPr>
                    <a:t>Valid</a:t>
                  </a: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</p:grpSp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53C6A581-2CDE-ED0C-84D0-FA7EE1CB2D78}"/>
                  </a:ext>
                </a:extLst>
              </p:cNvPr>
              <p:cNvGrpSpPr/>
              <p:nvPr/>
            </p:nvGrpSpPr>
            <p:grpSpPr>
              <a:xfrm>
                <a:off x="1371405" y="5576261"/>
                <a:ext cx="858926" cy="246221"/>
                <a:chOff x="2114838" y="2034282"/>
                <a:chExt cx="858926" cy="246221"/>
              </a:xfrm>
            </p:grpSpPr>
            <p:sp>
              <p:nvSpPr>
                <p:cNvPr id="79" name="직사각형 20">
                  <a:extLst>
                    <a:ext uri="{FF2B5EF4-FFF2-40B4-BE49-F238E27FC236}">
                      <a16:creationId xmlns:a16="http://schemas.microsoft.com/office/drawing/2014/main" id="{31DD0887-1B80-6A55-4C82-5D909467F4AC}"/>
                    </a:ext>
                  </a:extLst>
                </p:cNvPr>
                <p:cNvSpPr/>
                <p:nvPr/>
              </p:nvSpPr>
              <p:spPr>
                <a:xfrm>
                  <a:off x="2114838" y="2066218"/>
                  <a:ext cx="178532" cy="178532"/>
                </a:xfrm>
                <a:prstGeom prst="rect">
                  <a:avLst/>
                </a:prstGeom>
                <a:solidFill>
                  <a:srgbClr val="D0CECE"/>
                </a:solidFill>
                <a:ln w="254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lIns="0" tIns="0" rIns="0" b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80" name="TextBox 79">
                  <a:extLst>
                    <a:ext uri="{FF2B5EF4-FFF2-40B4-BE49-F238E27FC236}">
                      <a16:creationId xmlns:a16="http://schemas.microsoft.com/office/drawing/2014/main" id="{156FB186-57B8-82A4-D932-6498CA9CC786}"/>
                    </a:ext>
                  </a:extLst>
                </p:cNvPr>
                <p:cNvSpPr txBox="1"/>
                <p:nvPr/>
              </p:nvSpPr>
              <p:spPr>
                <a:xfrm>
                  <a:off x="2348180" y="2034282"/>
                  <a:ext cx="625584" cy="246221"/>
                </a:xfrm>
                <a:prstGeom prst="rect">
                  <a:avLst/>
                </a:prstGeom>
                <a:solidFill>
                  <a:srgbClr val="FFFFFF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60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venir Next Medium" panose="020B0503020202020204" pitchFamily="34" charset="0"/>
                    </a:rPr>
                    <a:t>Invalid</a:t>
                  </a: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</p:grp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CDEDEFCF-73DD-7B29-E3AF-BF106FEE5687}"/>
                  </a:ext>
                </a:extLst>
              </p:cNvPr>
              <p:cNvGrpSpPr/>
              <p:nvPr/>
            </p:nvGrpSpPr>
            <p:grpSpPr>
              <a:xfrm>
                <a:off x="1371405" y="5098383"/>
                <a:ext cx="830412" cy="246221"/>
                <a:chOff x="308005" y="2083805"/>
                <a:chExt cx="830412" cy="246221"/>
              </a:xfrm>
            </p:grpSpPr>
            <p:sp>
              <p:nvSpPr>
                <p:cNvPr id="77" name="직사각형 23">
                  <a:extLst>
                    <a:ext uri="{FF2B5EF4-FFF2-40B4-BE49-F238E27FC236}">
                      <a16:creationId xmlns:a16="http://schemas.microsoft.com/office/drawing/2014/main" id="{B744E711-EAA4-223B-F633-8853BB5B6D16}"/>
                    </a:ext>
                  </a:extLst>
                </p:cNvPr>
                <p:cNvSpPr/>
                <p:nvPr/>
              </p:nvSpPr>
              <p:spPr>
                <a:xfrm>
                  <a:off x="308005" y="2101971"/>
                  <a:ext cx="178532" cy="178532"/>
                </a:xfrm>
                <a:prstGeom prst="rect">
                  <a:avLst/>
                </a:prstGeom>
                <a:solidFill>
                  <a:srgbClr val="FFFFFF"/>
                </a:solidFill>
                <a:ln w="254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lIns="0" tIns="0" rIns="0" b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6C900356-5A30-D73C-0D0A-2A89DB977BA4}"/>
                    </a:ext>
                  </a:extLst>
                </p:cNvPr>
                <p:cNvSpPr txBox="1"/>
                <p:nvPr/>
              </p:nvSpPr>
              <p:spPr>
                <a:xfrm>
                  <a:off x="541347" y="2083805"/>
                  <a:ext cx="597070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60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venir Next Medium" panose="020B0503020202020204" pitchFamily="34" charset="0"/>
                    </a:rPr>
                    <a:t>Free</a:t>
                  </a: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</p:grpSp>
        </p:grp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FEB1CD58-1398-4207-5EAD-103DA906AF86}"/>
                </a:ext>
              </a:extLst>
            </p:cNvPr>
            <p:cNvSpPr txBox="1"/>
            <p:nvPr/>
          </p:nvSpPr>
          <p:spPr>
            <a:xfrm>
              <a:off x="1902557" y="4748131"/>
              <a:ext cx="1352934" cy="276999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Target Block</a:t>
              </a:r>
              <a:endParaRPr kumimoji="0" lang="ko-KR" altLang="en-US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E379597A-8AA6-890A-D54D-B0C37F5BE164}"/>
                </a:ext>
              </a:extLst>
            </p:cNvPr>
            <p:cNvGrpSpPr/>
            <p:nvPr/>
          </p:nvGrpSpPr>
          <p:grpSpPr>
            <a:xfrm>
              <a:off x="1371405" y="2449846"/>
              <a:ext cx="448620" cy="2160240"/>
              <a:chOff x="1154624" y="2449846"/>
              <a:chExt cx="448620" cy="2160240"/>
            </a:xfrm>
          </p:grpSpPr>
          <p:sp>
            <p:nvSpPr>
              <p:cNvPr id="64" name="직사각형 32">
                <a:extLst>
                  <a:ext uri="{FF2B5EF4-FFF2-40B4-BE49-F238E27FC236}">
                    <a16:creationId xmlns:a16="http://schemas.microsoft.com/office/drawing/2014/main" id="{6E1B4F01-2728-D122-94DA-350EA7F03199}"/>
                  </a:ext>
                </a:extLst>
              </p:cNvPr>
              <p:cNvSpPr/>
              <p:nvPr/>
            </p:nvSpPr>
            <p:spPr>
              <a:xfrm>
                <a:off x="1154624" y="3097918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3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65" name="직사각형 33">
                <a:extLst>
                  <a:ext uri="{FF2B5EF4-FFF2-40B4-BE49-F238E27FC236}">
                    <a16:creationId xmlns:a16="http://schemas.microsoft.com/office/drawing/2014/main" id="{D7A6DE31-FC8C-931A-6A94-0A9E794FA840}"/>
                  </a:ext>
                </a:extLst>
              </p:cNvPr>
              <p:cNvSpPr/>
              <p:nvPr/>
            </p:nvSpPr>
            <p:spPr>
              <a:xfrm>
                <a:off x="1154624" y="3313942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4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66" name="직사각형 34">
                <a:extLst>
                  <a:ext uri="{FF2B5EF4-FFF2-40B4-BE49-F238E27FC236}">
                    <a16:creationId xmlns:a16="http://schemas.microsoft.com/office/drawing/2014/main" id="{70FC48A4-340F-4C63-C1CE-0EDD0BA69F8F}"/>
                  </a:ext>
                </a:extLst>
              </p:cNvPr>
              <p:cNvSpPr/>
              <p:nvPr/>
            </p:nvSpPr>
            <p:spPr>
              <a:xfrm>
                <a:off x="1154624" y="3529966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5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67" name="직사각형 35">
                <a:extLst>
                  <a:ext uri="{FF2B5EF4-FFF2-40B4-BE49-F238E27FC236}">
                    <a16:creationId xmlns:a16="http://schemas.microsoft.com/office/drawing/2014/main" id="{6A2A8278-CD44-E577-DD6F-0100A086BE4E}"/>
                  </a:ext>
                </a:extLst>
              </p:cNvPr>
              <p:cNvSpPr/>
              <p:nvPr/>
            </p:nvSpPr>
            <p:spPr>
              <a:xfrm>
                <a:off x="1154624" y="3745990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vert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>
                  <a:defRPr/>
                </a:pPr>
                <a:r>
                  <a:rPr lang="en-US" altLang="ko-KR" sz="1400" b="1" kern="0" dirty="0">
                    <a:latin typeface="Calibri Light" panose="020F0302020204030204"/>
                  </a:rPr>
                  <a:t>⋯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68" name="직사각형 32">
                <a:extLst>
                  <a:ext uri="{FF2B5EF4-FFF2-40B4-BE49-F238E27FC236}">
                    <a16:creationId xmlns:a16="http://schemas.microsoft.com/office/drawing/2014/main" id="{6EC60732-37B0-5223-03D7-09E954567DC5}"/>
                  </a:ext>
                </a:extLst>
              </p:cNvPr>
              <p:cNvSpPr/>
              <p:nvPr/>
            </p:nvSpPr>
            <p:spPr>
              <a:xfrm>
                <a:off x="1154624" y="2449846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0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69" name="직사각형 33">
                <a:extLst>
                  <a:ext uri="{FF2B5EF4-FFF2-40B4-BE49-F238E27FC236}">
                    <a16:creationId xmlns:a16="http://schemas.microsoft.com/office/drawing/2014/main" id="{53481537-C6B6-159F-66DA-FB3E7E7A631F}"/>
                  </a:ext>
                </a:extLst>
              </p:cNvPr>
              <p:cNvSpPr/>
              <p:nvPr/>
            </p:nvSpPr>
            <p:spPr>
              <a:xfrm>
                <a:off x="1154624" y="2665870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1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70" name="직사각형 34">
                <a:extLst>
                  <a:ext uri="{FF2B5EF4-FFF2-40B4-BE49-F238E27FC236}">
                    <a16:creationId xmlns:a16="http://schemas.microsoft.com/office/drawing/2014/main" id="{6ACFDE09-69F4-CAA2-F2E9-28069F487460}"/>
                  </a:ext>
                </a:extLst>
              </p:cNvPr>
              <p:cNvSpPr/>
              <p:nvPr/>
            </p:nvSpPr>
            <p:spPr>
              <a:xfrm>
                <a:off x="1154624" y="2881894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2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71" name="직사각형 33">
                <a:extLst>
                  <a:ext uri="{FF2B5EF4-FFF2-40B4-BE49-F238E27FC236}">
                    <a16:creationId xmlns:a16="http://schemas.microsoft.com/office/drawing/2014/main" id="{93FC5B60-B5A1-1D60-B37A-D78FFAA709C0}"/>
                  </a:ext>
                </a:extLst>
              </p:cNvPr>
              <p:cNvSpPr/>
              <p:nvPr/>
            </p:nvSpPr>
            <p:spPr>
              <a:xfrm>
                <a:off x="1154624" y="3962014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ko-KR" sz="1400" i="1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N </a:t>
                </a:r>
                <a:r>
                  <a:rPr lang="en-US" altLang="ko-KR" sz="1400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– 3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72" name="직사각형 34">
                <a:extLst>
                  <a:ext uri="{FF2B5EF4-FFF2-40B4-BE49-F238E27FC236}">
                    <a16:creationId xmlns:a16="http://schemas.microsoft.com/office/drawing/2014/main" id="{AE8B74DE-5D69-7475-F60F-1A7395FC8CCE}"/>
                  </a:ext>
                </a:extLst>
              </p:cNvPr>
              <p:cNvSpPr/>
              <p:nvPr/>
            </p:nvSpPr>
            <p:spPr>
              <a:xfrm>
                <a:off x="1154624" y="4178038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r" defTabSz="914400">
                  <a:defRPr/>
                </a:pPr>
                <a:r>
                  <a:rPr lang="en-US" altLang="ko-KR" sz="1400" i="1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N </a:t>
                </a:r>
                <a:r>
                  <a:rPr lang="en-US" altLang="ko-KR" sz="1400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– 2</a:t>
                </a:r>
                <a:endParaRPr lang="ko-KR" altLang="en-US" sz="1400" kern="0" dirty="0">
                  <a:solidFill>
                    <a:srgbClr val="000000"/>
                  </a:solidFill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73" name="직사각형 35">
                <a:extLst>
                  <a:ext uri="{FF2B5EF4-FFF2-40B4-BE49-F238E27FC236}">
                    <a16:creationId xmlns:a16="http://schemas.microsoft.com/office/drawing/2014/main" id="{2A6ED494-19E8-DBCC-B6A8-49F9D984E452}"/>
                  </a:ext>
                </a:extLst>
              </p:cNvPr>
              <p:cNvSpPr/>
              <p:nvPr/>
            </p:nvSpPr>
            <p:spPr>
              <a:xfrm>
                <a:off x="1154624" y="4394062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r" defTabSz="914400">
                  <a:defRPr/>
                </a:pPr>
                <a:r>
                  <a:rPr lang="en-US" altLang="ko-KR" sz="1400" i="1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N </a:t>
                </a:r>
                <a:r>
                  <a:rPr lang="en-US" altLang="ko-KR" sz="1400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– 1</a:t>
                </a:r>
                <a:endParaRPr lang="ko-KR" altLang="en-US" sz="1400" kern="0" dirty="0">
                  <a:solidFill>
                    <a:srgbClr val="000000"/>
                  </a:solidFill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</p:grpSp>
        <p:sp>
          <p:nvSpPr>
            <p:cNvPr id="62" name="Rounded Rectangle 61">
              <a:extLst>
                <a:ext uri="{FF2B5EF4-FFF2-40B4-BE49-F238E27FC236}">
                  <a16:creationId xmlns:a16="http://schemas.microsoft.com/office/drawing/2014/main" id="{9CBBD284-9712-BC9C-05E1-C4F05BE03E2E}"/>
                </a:ext>
              </a:extLst>
            </p:cNvPr>
            <p:cNvSpPr/>
            <p:nvPr/>
          </p:nvSpPr>
          <p:spPr>
            <a:xfrm>
              <a:off x="1626105" y="2626764"/>
              <a:ext cx="1770858" cy="295059"/>
            </a:xfrm>
            <a:prstGeom prst="roundRect">
              <a:avLst/>
            </a:prstGeom>
            <a:noFill/>
            <a:ln w="25400">
              <a:solidFill>
                <a:srgbClr val="C0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64FADCC0-294F-32A8-B835-82A82CAB0F91}"/>
                </a:ext>
              </a:extLst>
            </p:cNvPr>
            <p:cNvSpPr txBox="1"/>
            <p:nvPr/>
          </p:nvSpPr>
          <p:spPr>
            <a:xfrm>
              <a:off x="1626105" y="2115287"/>
              <a:ext cx="1705554" cy="276999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lIns="3600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Target Page</a:t>
              </a:r>
              <a:endParaRPr kumimoji="0" lang="ko-KR" altLang="en-US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</p:grpSp>
      <p:cxnSp>
        <p:nvCxnSpPr>
          <p:cNvPr id="83" name="Curved Connector 82">
            <a:extLst>
              <a:ext uri="{FF2B5EF4-FFF2-40B4-BE49-F238E27FC236}">
                <a16:creationId xmlns:a16="http://schemas.microsoft.com/office/drawing/2014/main" id="{0C63734C-0A17-BF0E-B56D-81ECF9908C45}"/>
              </a:ext>
            </a:extLst>
          </p:cNvPr>
          <p:cNvCxnSpPr>
            <a:stCxn id="62" idx="1"/>
            <a:endCxn id="63" idx="1"/>
          </p:cNvCxnSpPr>
          <p:nvPr/>
        </p:nvCxnSpPr>
        <p:spPr>
          <a:xfrm rot="10800000">
            <a:off x="1626105" y="2511118"/>
            <a:ext cx="12700" cy="520507"/>
          </a:xfrm>
          <a:prstGeom prst="curvedConnector3">
            <a:avLst>
              <a:gd name="adj1" fmla="val 1273173"/>
            </a:avLst>
          </a:prstGeom>
          <a:ln w="158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직사각형 20">
            <a:extLst>
              <a:ext uri="{FF2B5EF4-FFF2-40B4-BE49-F238E27FC236}">
                <a16:creationId xmlns:a16="http://schemas.microsoft.com/office/drawing/2014/main" id="{30FAD061-D98C-1D1A-59AE-7249D2B67BFD}"/>
              </a:ext>
            </a:extLst>
          </p:cNvPr>
          <p:cNvSpPr/>
          <p:nvPr/>
        </p:nvSpPr>
        <p:spPr>
          <a:xfrm>
            <a:off x="240650" y="3435342"/>
            <a:ext cx="178532" cy="178532"/>
          </a:xfrm>
          <a:prstGeom prst="rect">
            <a:avLst/>
          </a:prstGeom>
          <a:solidFill>
            <a:schemeClr val="bg1">
              <a:lumMod val="50000"/>
            </a:schemeClr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4B5F1E1-EABD-0793-1ED9-08E49D0763DE}"/>
              </a:ext>
            </a:extLst>
          </p:cNvPr>
          <p:cNvSpPr txBox="1"/>
          <p:nvPr/>
        </p:nvSpPr>
        <p:spPr>
          <a:xfrm>
            <a:off x="473992" y="3403406"/>
            <a:ext cx="1027262" cy="246221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6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Scrubbed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C05E6262-765F-74ED-3441-53D8EDB55AB1}"/>
              </a:ext>
            </a:extLst>
          </p:cNvPr>
          <p:cNvCxnSpPr>
            <a:cxnSpLocks/>
          </p:cNvCxnSpPr>
          <p:nvPr/>
        </p:nvCxnSpPr>
        <p:spPr>
          <a:xfrm>
            <a:off x="4609684" y="3685178"/>
            <a:ext cx="381461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타원 400">
            <a:extLst>
              <a:ext uri="{FF2B5EF4-FFF2-40B4-BE49-F238E27FC236}">
                <a16:creationId xmlns:a16="http://schemas.microsoft.com/office/drawing/2014/main" id="{D5859CF3-3BE8-75C3-FB5D-2F9969FF2C04}"/>
              </a:ext>
            </a:extLst>
          </p:cNvPr>
          <p:cNvSpPr/>
          <p:nvPr/>
        </p:nvSpPr>
        <p:spPr>
          <a:xfrm>
            <a:off x="4890672" y="3525792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87" name="타원 401">
            <a:extLst>
              <a:ext uri="{FF2B5EF4-FFF2-40B4-BE49-F238E27FC236}">
                <a16:creationId xmlns:a16="http://schemas.microsoft.com/office/drawing/2014/main" id="{9E611F12-06B5-4E9C-CC17-B13A049D5CBC}"/>
              </a:ext>
            </a:extLst>
          </p:cNvPr>
          <p:cNvSpPr/>
          <p:nvPr/>
        </p:nvSpPr>
        <p:spPr>
          <a:xfrm>
            <a:off x="5292530" y="3525792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88" name="타원 402">
            <a:extLst>
              <a:ext uri="{FF2B5EF4-FFF2-40B4-BE49-F238E27FC236}">
                <a16:creationId xmlns:a16="http://schemas.microsoft.com/office/drawing/2014/main" id="{9BA3588F-6812-6D7A-1D86-EF1A16046CDB}"/>
              </a:ext>
            </a:extLst>
          </p:cNvPr>
          <p:cNvSpPr/>
          <p:nvPr/>
        </p:nvSpPr>
        <p:spPr>
          <a:xfrm>
            <a:off x="5694386" y="3525792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89" name="타원 403">
            <a:extLst>
              <a:ext uri="{FF2B5EF4-FFF2-40B4-BE49-F238E27FC236}">
                <a16:creationId xmlns:a16="http://schemas.microsoft.com/office/drawing/2014/main" id="{29EDD320-0F60-64FC-82A3-797F783D1D26}"/>
              </a:ext>
            </a:extLst>
          </p:cNvPr>
          <p:cNvSpPr/>
          <p:nvPr/>
        </p:nvSpPr>
        <p:spPr>
          <a:xfrm>
            <a:off x="6096244" y="3525792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90" name="타원 404">
            <a:extLst>
              <a:ext uri="{FF2B5EF4-FFF2-40B4-BE49-F238E27FC236}">
                <a16:creationId xmlns:a16="http://schemas.microsoft.com/office/drawing/2014/main" id="{9898A364-B322-6270-C4F4-0A51C66811A4}"/>
              </a:ext>
            </a:extLst>
          </p:cNvPr>
          <p:cNvSpPr/>
          <p:nvPr/>
        </p:nvSpPr>
        <p:spPr>
          <a:xfrm>
            <a:off x="6498100" y="3525792"/>
            <a:ext cx="318772" cy="318772"/>
          </a:xfrm>
          <a:prstGeom prst="ellipse">
            <a:avLst/>
          </a:prstGeom>
          <a:solidFill>
            <a:schemeClr val="bg1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defRPr/>
            </a:pPr>
            <a:r>
              <a:rPr lang="en-US" altLang="ko-KR" sz="16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⋯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91" name="타원 405">
            <a:extLst>
              <a:ext uri="{FF2B5EF4-FFF2-40B4-BE49-F238E27FC236}">
                <a16:creationId xmlns:a16="http://schemas.microsoft.com/office/drawing/2014/main" id="{54B709A3-223E-47B2-D6B2-710F24C590B8}"/>
              </a:ext>
            </a:extLst>
          </p:cNvPr>
          <p:cNvSpPr/>
          <p:nvPr/>
        </p:nvSpPr>
        <p:spPr>
          <a:xfrm>
            <a:off x="6899958" y="3525792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92" name="타원 406">
            <a:extLst>
              <a:ext uri="{FF2B5EF4-FFF2-40B4-BE49-F238E27FC236}">
                <a16:creationId xmlns:a16="http://schemas.microsoft.com/office/drawing/2014/main" id="{34733E8F-D356-C05F-23C9-F815200F7597}"/>
              </a:ext>
            </a:extLst>
          </p:cNvPr>
          <p:cNvSpPr/>
          <p:nvPr/>
        </p:nvSpPr>
        <p:spPr>
          <a:xfrm>
            <a:off x="7301816" y="3525792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93" name="타원 407">
            <a:extLst>
              <a:ext uri="{FF2B5EF4-FFF2-40B4-BE49-F238E27FC236}">
                <a16:creationId xmlns:a16="http://schemas.microsoft.com/office/drawing/2014/main" id="{66421ABF-D665-0CB1-7E51-9ABB73D10C05}"/>
              </a:ext>
            </a:extLst>
          </p:cNvPr>
          <p:cNvSpPr/>
          <p:nvPr/>
        </p:nvSpPr>
        <p:spPr>
          <a:xfrm>
            <a:off x="7703672" y="3525792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94" name="타원 408">
            <a:extLst>
              <a:ext uri="{FF2B5EF4-FFF2-40B4-BE49-F238E27FC236}">
                <a16:creationId xmlns:a16="http://schemas.microsoft.com/office/drawing/2014/main" id="{E09B94D0-C966-464F-6DAB-DE4D7A519EFA}"/>
              </a:ext>
            </a:extLst>
          </p:cNvPr>
          <p:cNvSpPr/>
          <p:nvPr/>
        </p:nvSpPr>
        <p:spPr>
          <a:xfrm>
            <a:off x="8105530" y="3525792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97D045F-1067-9EFF-51BC-687D086C5CB5}"/>
              </a:ext>
            </a:extLst>
          </p:cNvPr>
          <p:cNvSpPr txBox="1"/>
          <p:nvPr/>
        </p:nvSpPr>
        <p:spPr>
          <a:xfrm>
            <a:off x="4028813" y="3570635"/>
            <a:ext cx="86561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dirty="0">
                <a:latin typeface="Avenir Next Medium" panose="020B0503020202020204" pitchFamily="34" charset="0"/>
              </a:rPr>
              <a:t>WL</a:t>
            </a:r>
            <a:r>
              <a:rPr lang="en-US" altLang="ko-KR" sz="1600" baseline="-25000" dirty="0">
                <a:latin typeface="Avenir Next Medium" panose="020B0503020202020204" pitchFamily="34" charset="0"/>
              </a:rPr>
              <a:t>1</a:t>
            </a:r>
            <a:endParaRPr lang="ko-KR" altLang="en-US" sz="1600" baseline="-25000" dirty="0">
              <a:latin typeface="Avenir Next Medium" panose="020B0503020202020204" pitchFamily="34" charset="0"/>
            </a:endParaRP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B6B91C30-129A-1CDA-C8F3-BB30B1DD26D4}"/>
              </a:ext>
            </a:extLst>
          </p:cNvPr>
          <p:cNvGrpSpPr/>
          <p:nvPr/>
        </p:nvGrpSpPr>
        <p:grpSpPr>
          <a:xfrm>
            <a:off x="4880113" y="3552296"/>
            <a:ext cx="3533630" cy="318772"/>
            <a:chOff x="1269279" y="2797330"/>
            <a:chExt cx="3533630" cy="318772"/>
          </a:xfrm>
          <a:noFill/>
        </p:grpSpPr>
        <p:sp>
          <p:nvSpPr>
            <p:cNvPr id="108" name="타원 400">
              <a:extLst>
                <a:ext uri="{FF2B5EF4-FFF2-40B4-BE49-F238E27FC236}">
                  <a16:creationId xmlns:a16="http://schemas.microsoft.com/office/drawing/2014/main" id="{276B1D7D-AEF8-C53F-C40D-5331A553C175}"/>
                </a:ext>
              </a:extLst>
            </p:cNvPr>
            <p:cNvSpPr/>
            <p:nvPr/>
          </p:nvSpPr>
          <p:spPr>
            <a:xfrm>
              <a:off x="1269279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09" name="타원 401">
              <a:extLst>
                <a:ext uri="{FF2B5EF4-FFF2-40B4-BE49-F238E27FC236}">
                  <a16:creationId xmlns:a16="http://schemas.microsoft.com/office/drawing/2014/main" id="{F7066923-E390-0845-48D1-04611BF75A2A}"/>
                </a:ext>
              </a:extLst>
            </p:cNvPr>
            <p:cNvSpPr/>
            <p:nvPr/>
          </p:nvSpPr>
          <p:spPr>
            <a:xfrm>
              <a:off x="1671137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10" name="타원 402">
              <a:extLst>
                <a:ext uri="{FF2B5EF4-FFF2-40B4-BE49-F238E27FC236}">
                  <a16:creationId xmlns:a16="http://schemas.microsoft.com/office/drawing/2014/main" id="{0B7F6673-FF7E-0C46-726D-92A10724F951}"/>
                </a:ext>
              </a:extLst>
            </p:cNvPr>
            <p:cNvSpPr/>
            <p:nvPr/>
          </p:nvSpPr>
          <p:spPr>
            <a:xfrm>
              <a:off x="2072993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11" name="타원 403">
              <a:extLst>
                <a:ext uri="{FF2B5EF4-FFF2-40B4-BE49-F238E27FC236}">
                  <a16:creationId xmlns:a16="http://schemas.microsoft.com/office/drawing/2014/main" id="{35325900-0C15-3897-E83C-B989657E77B9}"/>
                </a:ext>
              </a:extLst>
            </p:cNvPr>
            <p:cNvSpPr/>
            <p:nvPr/>
          </p:nvSpPr>
          <p:spPr>
            <a:xfrm>
              <a:off x="2474851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12" name="타원 404">
              <a:extLst>
                <a:ext uri="{FF2B5EF4-FFF2-40B4-BE49-F238E27FC236}">
                  <a16:creationId xmlns:a16="http://schemas.microsoft.com/office/drawing/2014/main" id="{E6BF97F9-AC02-F204-8C47-3FE5D8CA5C6A}"/>
                </a:ext>
              </a:extLst>
            </p:cNvPr>
            <p:cNvSpPr/>
            <p:nvPr/>
          </p:nvSpPr>
          <p:spPr>
            <a:xfrm>
              <a:off x="2876707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13" name="타원 405">
              <a:extLst>
                <a:ext uri="{FF2B5EF4-FFF2-40B4-BE49-F238E27FC236}">
                  <a16:creationId xmlns:a16="http://schemas.microsoft.com/office/drawing/2014/main" id="{9DA103C8-A958-0BFE-073C-FFA95BD65618}"/>
                </a:ext>
              </a:extLst>
            </p:cNvPr>
            <p:cNvSpPr/>
            <p:nvPr/>
          </p:nvSpPr>
          <p:spPr>
            <a:xfrm>
              <a:off x="3278565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14" name="타원 406">
              <a:extLst>
                <a:ext uri="{FF2B5EF4-FFF2-40B4-BE49-F238E27FC236}">
                  <a16:creationId xmlns:a16="http://schemas.microsoft.com/office/drawing/2014/main" id="{FDDB9751-28A2-6663-B984-EBCF3296773E}"/>
                </a:ext>
              </a:extLst>
            </p:cNvPr>
            <p:cNvSpPr/>
            <p:nvPr/>
          </p:nvSpPr>
          <p:spPr>
            <a:xfrm>
              <a:off x="3680423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15" name="타원 407">
              <a:extLst>
                <a:ext uri="{FF2B5EF4-FFF2-40B4-BE49-F238E27FC236}">
                  <a16:creationId xmlns:a16="http://schemas.microsoft.com/office/drawing/2014/main" id="{1E5DD289-43C1-7689-2D94-C61BF5766640}"/>
                </a:ext>
              </a:extLst>
            </p:cNvPr>
            <p:cNvSpPr/>
            <p:nvPr/>
          </p:nvSpPr>
          <p:spPr>
            <a:xfrm>
              <a:off x="4082279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16" name="타원 408">
              <a:extLst>
                <a:ext uri="{FF2B5EF4-FFF2-40B4-BE49-F238E27FC236}">
                  <a16:creationId xmlns:a16="http://schemas.microsoft.com/office/drawing/2014/main" id="{61732E66-A7E0-9966-BF92-2F599E966DFB}"/>
                </a:ext>
              </a:extLst>
            </p:cNvPr>
            <p:cNvSpPr/>
            <p:nvPr/>
          </p:nvSpPr>
          <p:spPr>
            <a:xfrm>
              <a:off x="4484137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FF1737CA-B297-8189-475C-1BAE5125DE7C}"/>
              </a:ext>
            </a:extLst>
          </p:cNvPr>
          <p:cNvSpPr/>
          <p:nvPr/>
        </p:nvSpPr>
        <p:spPr>
          <a:xfrm>
            <a:off x="4889325" y="3522184"/>
            <a:ext cx="320118" cy="48452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AC7F8F4D-7912-C47A-BB38-E87B20B512DD}"/>
              </a:ext>
            </a:extLst>
          </p:cNvPr>
          <p:cNvSpPr/>
          <p:nvPr/>
        </p:nvSpPr>
        <p:spPr>
          <a:xfrm>
            <a:off x="5291182" y="3522182"/>
            <a:ext cx="320118" cy="260042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82667567-A7F7-77FD-9C2B-E828AD6B9D72}"/>
              </a:ext>
            </a:extLst>
          </p:cNvPr>
          <p:cNvSpPr/>
          <p:nvPr/>
        </p:nvSpPr>
        <p:spPr>
          <a:xfrm>
            <a:off x="5693713" y="3522183"/>
            <a:ext cx="320118" cy="205019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52679700-AB8C-4276-FA6C-800E6A9B9700}"/>
              </a:ext>
            </a:extLst>
          </p:cNvPr>
          <p:cNvSpPr/>
          <p:nvPr/>
        </p:nvSpPr>
        <p:spPr>
          <a:xfrm>
            <a:off x="6094896" y="3522183"/>
            <a:ext cx="320118" cy="169321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BB8B922F-2535-8472-FDE4-41EACF0A0C37}"/>
              </a:ext>
            </a:extLst>
          </p:cNvPr>
          <p:cNvSpPr/>
          <p:nvPr/>
        </p:nvSpPr>
        <p:spPr>
          <a:xfrm>
            <a:off x="6899959" y="3522183"/>
            <a:ext cx="320118" cy="260039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615328F1-5F34-4A34-0396-23DECD0DCF28}"/>
              </a:ext>
            </a:extLst>
          </p:cNvPr>
          <p:cNvSpPr/>
          <p:nvPr/>
        </p:nvSpPr>
        <p:spPr>
          <a:xfrm>
            <a:off x="7301816" y="3522183"/>
            <a:ext cx="320118" cy="234138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6FB2807E-DC60-085E-12C6-A753AF3E4C8B}"/>
              </a:ext>
            </a:extLst>
          </p:cNvPr>
          <p:cNvSpPr/>
          <p:nvPr/>
        </p:nvSpPr>
        <p:spPr>
          <a:xfrm>
            <a:off x="7704347" y="3522184"/>
            <a:ext cx="320118" cy="120972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B6FE9260-78DE-728A-5A95-7872CC072507}"/>
              </a:ext>
            </a:extLst>
          </p:cNvPr>
          <p:cNvSpPr/>
          <p:nvPr/>
        </p:nvSpPr>
        <p:spPr>
          <a:xfrm>
            <a:off x="8105530" y="3522183"/>
            <a:ext cx="320118" cy="264163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FCFE27C-AE36-1113-A1C1-FE27C6E1D999}"/>
              </a:ext>
            </a:extLst>
          </p:cNvPr>
          <p:cNvGrpSpPr/>
          <p:nvPr/>
        </p:nvGrpSpPr>
        <p:grpSpPr>
          <a:xfrm>
            <a:off x="3848424" y="3936467"/>
            <a:ext cx="5020723" cy="2210619"/>
            <a:chOff x="3848424" y="3280144"/>
            <a:chExt cx="5020723" cy="221061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2EEFEF8-C6AC-3387-E694-5AA5714D228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48424" y="4375836"/>
              <a:ext cx="5020723" cy="1114927"/>
            </a:xfrm>
            <a:prstGeom prst="rect">
              <a:avLst/>
            </a:prstGeom>
          </p:spPr>
        </p:pic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2F1D48E-6537-2079-9042-6800AD53CFCA}"/>
                </a:ext>
              </a:extLst>
            </p:cNvPr>
            <p:cNvGrpSpPr/>
            <p:nvPr/>
          </p:nvGrpSpPr>
          <p:grpSpPr>
            <a:xfrm>
              <a:off x="4028813" y="3280144"/>
              <a:ext cx="4396835" cy="322382"/>
              <a:chOff x="4028813" y="3280144"/>
              <a:chExt cx="4396835" cy="322382"/>
            </a:xfrm>
          </p:grpSpPr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DF5EBA91-BEE6-C150-A926-071CED1D5197}"/>
                  </a:ext>
                </a:extLst>
              </p:cNvPr>
              <p:cNvSpPr txBox="1"/>
              <p:nvPr/>
            </p:nvSpPr>
            <p:spPr>
              <a:xfrm>
                <a:off x="4028813" y="3318225"/>
                <a:ext cx="865611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altLang="ko-KR" sz="1600" dirty="0">
                    <a:solidFill>
                      <a:srgbClr val="357429"/>
                    </a:solidFill>
                    <a:latin typeface="Avenir Next Medium" panose="020B0503020202020204" pitchFamily="34" charset="0"/>
                  </a:rPr>
                  <a:t>Page 3</a:t>
                </a:r>
                <a:endParaRPr lang="ko-KR" altLang="en-US" sz="1600" baseline="-25000" dirty="0">
                  <a:solidFill>
                    <a:srgbClr val="357429"/>
                  </a:solidFill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49" name="Rectangle 148">
                <a:extLst>
                  <a:ext uri="{FF2B5EF4-FFF2-40B4-BE49-F238E27FC236}">
                    <a16:creationId xmlns:a16="http://schemas.microsoft.com/office/drawing/2014/main" id="{19919E5D-FF3A-BC34-7F3E-AF853A90F086}"/>
                  </a:ext>
                </a:extLst>
              </p:cNvPr>
              <p:cNvSpPr/>
              <p:nvPr/>
            </p:nvSpPr>
            <p:spPr>
              <a:xfrm>
                <a:off x="4889325" y="3280144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rgbClr val="357429"/>
                    </a:solidFill>
                    <a:latin typeface="Avenir Next Medium" panose="020B0503020202020204" pitchFamily="34" charset="0"/>
                  </a:rPr>
                  <a:t>0</a:t>
                </a:r>
              </a:p>
            </p:txBody>
          </p:sp>
          <p:sp>
            <p:nvSpPr>
              <p:cNvPr id="150" name="Rectangle 149">
                <a:extLst>
                  <a:ext uri="{FF2B5EF4-FFF2-40B4-BE49-F238E27FC236}">
                    <a16:creationId xmlns:a16="http://schemas.microsoft.com/office/drawing/2014/main" id="{70167B86-B235-2143-BC65-7E6A4FDF5D05}"/>
                  </a:ext>
                </a:extLst>
              </p:cNvPr>
              <p:cNvSpPr/>
              <p:nvPr/>
            </p:nvSpPr>
            <p:spPr>
              <a:xfrm>
                <a:off x="5291182" y="3280144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rgbClr val="357429"/>
                    </a:solidFill>
                    <a:latin typeface="Avenir Next Medium" panose="020B0503020202020204" pitchFamily="34" charset="0"/>
                  </a:rPr>
                  <a:t>1</a:t>
                </a:r>
              </a:p>
            </p:txBody>
          </p:sp>
          <p:sp>
            <p:nvSpPr>
              <p:cNvPr id="151" name="Rectangle 150">
                <a:extLst>
                  <a:ext uri="{FF2B5EF4-FFF2-40B4-BE49-F238E27FC236}">
                    <a16:creationId xmlns:a16="http://schemas.microsoft.com/office/drawing/2014/main" id="{E74B67A1-C31C-C437-5C00-9D568AE93EDE}"/>
                  </a:ext>
                </a:extLst>
              </p:cNvPr>
              <p:cNvSpPr/>
              <p:nvPr/>
            </p:nvSpPr>
            <p:spPr>
              <a:xfrm>
                <a:off x="5693713" y="3280144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rgbClr val="357429"/>
                    </a:solidFill>
                    <a:latin typeface="Avenir Next Medium" panose="020B0503020202020204" pitchFamily="34" charset="0"/>
                  </a:rPr>
                  <a:t>0</a:t>
                </a:r>
              </a:p>
            </p:txBody>
          </p:sp>
          <p:sp>
            <p:nvSpPr>
              <p:cNvPr id="152" name="Rectangle 151">
                <a:extLst>
                  <a:ext uri="{FF2B5EF4-FFF2-40B4-BE49-F238E27FC236}">
                    <a16:creationId xmlns:a16="http://schemas.microsoft.com/office/drawing/2014/main" id="{35E3D968-CB26-9A7E-5A5D-AF758078138F}"/>
                  </a:ext>
                </a:extLst>
              </p:cNvPr>
              <p:cNvSpPr/>
              <p:nvPr/>
            </p:nvSpPr>
            <p:spPr>
              <a:xfrm>
                <a:off x="6094896" y="3280144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rgbClr val="357429"/>
                    </a:solidFill>
                    <a:latin typeface="Avenir Next Medium" panose="020B0503020202020204" pitchFamily="34" charset="0"/>
                  </a:rPr>
                  <a:t>0</a:t>
                </a:r>
              </a:p>
            </p:txBody>
          </p:sp>
          <p:sp>
            <p:nvSpPr>
              <p:cNvPr id="153" name="Rectangle 152">
                <a:extLst>
                  <a:ext uri="{FF2B5EF4-FFF2-40B4-BE49-F238E27FC236}">
                    <a16:creationId xmlns:a16="http://schemas.microsoft.com/office/drawing/2014/main" id="{8F264E7F-8990-F3B7-49C7-9896D3BDEFE6}"/>
                  </a:ext>
                </a:extLst>
              </p:cNvPr>
              <p:cNvSpPr/>
              <p:nvPr/>
            </p:nvSpPr>
            <p:spPr>
              <a:xfrm>
                <a:off x="6899959" y="3280144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rgbClr val="357429"/>
                    </a:solidFill>
                    <a:latin typeface="Avenir Next Medium" panose="020B0503020202020204" pitchFamily="34" charset="0"/>
                  </a:rPr>
                  <a:t>1</a:t>
                </a:r>
              </a:p>
            </p:txBody>
          </p:sp>
          <p:sp>
            <p:nvSpPr>
              <p:cNvPr id="154" name="Rectangle 153">
                <a:extLst>
                  <a:ext uri="{FF2B5EF4-FFF2-40B4-BE49-F238E27FC236}">
                    <a16:creationId xmlns:a16="http://schemas.microsoft.com/office/drawing/2014/main" id="{D2FDE44D-4612-B9C1-F79B-24CD94DDB2FA}"/>
                  </a:ext>
                </a:extLst>
              </p:cNvPr>
              <p:cNvSpPr/>
              <p:nvPr/>
            </p:nvSpPr>
            <p:spPr>
              <a:xfrm>
                <a:off x="7301816" y="3280144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rgbClr val="357429"/>
                    </a:solidFill>
                    <a:latin typeface="Avenir Next Medium" panose="020B0503020202020204" pitchFamily="34" charset="0"/>
                  </a:rPr>
                  <a:t>1</a:t>
                </a:r>
              </a:p>
            </p:txBody>
          </p:sp>
          <p:sp>
            <p:nvSpPr>
              <p:cNvPr id="155" name="Rectangle 154">
                <a:extLst>
                  <a:ext uri="{FF2B5EF4-FFF2-40B4-BE49-F238E27FC236}">
                    <a16:creationId xmlns:a16="http://schemas.microsoft.com/office/drawing/2014/main" id="{F93CCD37-0D1D-EDBB-AEDF-AAD995BFAB6F}"/>
                  </a:ext>
                </a:extLst>
              </p:cNvPr>
              <p:cNvSpPr/>
              <p:nvPr/>
            </p:nvSpPr>
            <p:spPr>
              <a:xfrm>
                <a:off x="7704347" y="3280144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rgbClr val="357429"/>
                    </a:solidFill>
                    <a:latin typeface="Avenir Next Medium" panose="020B0503020202020204" pitchFamily="34" charset="0"/>
                  </a:rPr>
                  <a:t>0</a:t>
                </a:r>
              </a:p>
            </p:txBody>
          </p:sp>
          <p:sp>
            <p:nvSpPr>
              <p:cNvPr id="156" name="Rectangle 155">
                <a:extLst>
                  <a:ext uri="{FF2B5EF4-FFF2-40B4-BE49-F238E27FC236}">
                    <a16:creationId xmlns:a16="http://schemas.microsoft.com/office/drawing/2014/main" id="{A55FBE1D-2163-62FB-F27C-2B8EE6E8C8EC}"/>
                  </a:ext>
                </a:extLst>
              </p:cNvPr>
              <p:cNvSpPr/>
              <p:nvPr/>
            </p:nvSpPr>
            <p:spPr>
              <a:xfrm>
                <a:off x="8105530" y="3280144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rgbClr val="357429"/>
                    </a:solidFill>
                    <a:latin typeface="Avenir Next Medium" panose="020B0503020202020204" pitchFamily="34" charset="0"/>
                  </a:rPr>
                  <a:t>1</a:t>
                </a:r>
              </a:p>
            </p:txBody>
          </p:sp>
          <p:sp>
            <p:nvSpPr>
              <p:cNvPr id="274" name="타원 404">
                <a:extLst>
                  <a:ext uri="{FF2B5EF4-FFF2-40B4-BE49-F238E27FC236}">
                    <a16:creationId xmlns:a16="http://schemas.microsoft.com/office/drawing/2014/main" id="{AE58F131-80A7-C516-CD25-61F998F04942}"/>
                  </a:ext>
                </a:extLst>
              </p:cNvPr>
              <p:cNvSpPr/>
              <p:nvPr/>
            </p:nvSpPr>
            <p:spPr>
              <a:xfrm>
                <a:off x="6498100" y="3281949"/>
                <a:ext cx="318772" cy="318772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 defTabSz="914400">
                  <a:defRPr/>
                </a:pPr>
                <a:r>
                  <a:rPr lang="en-US" altLang="ko-KR" sz="1600" kern="0" dirty="0">
                    <a:solidFill>
                      <a:srgbClr val="357429"/>
                    </a:solidFill>
                    <a:latin typeface="Avenir Next Medium" panose="020B0503020202020204" pitchFamily="34" charset="0"/>
                  </a:rPr>
                  <a:t>⋯</a:t>
                </a: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357429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49941E3-165B-11B9-14C2-20900A4BBEA1}"/>
                </a:ext>
              </a:extLst>
            </p:cNvPr>
            <p:cNvGrpSpPr/>
            <p:nvPr/>
          </p:nvGrpSpPr>
          <p:grpSpPr>
            <a:xfrm>
              <a:off x="4028813" y="3591847"/>
              <a:ext cx="4396835" cy="322382"/>
              <a:chOff x="4028813" y="3588017"/>
              <a:chExt cx="4396835" cy="322382"/>
            </a:xfrm>
          </p:grpSpPr>
          <p:sp>
            <p:nvSpPr>
              <p:cNvPr id="157" name="TextBox 156">
                <a:extLst>
                  <a:ext uri="{FF2B5EF4-FFF2-40B4-BE49-F238E27FC236}">
                    <a16:creationId xmlns:a16="http://schemas.microsoft.com/office/drawing/2014/main" id="{42F75C05-6A4D-8331-7974-33ECB811D1AF}"/>
                  </a:ext>
                </a:extLst>
              </p:cNvPr>
              <p:cNvSpPr txBox="1"/>
              <p:nvPr/>
            </p:nvSpPr>
            <p:spPr>
              <a:xfrm>
                <a:off x="4028813" y="3626098"/>
                <a:ext cx="865611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altLang="ko-KR" sz="1600" dirty="0">
                    <a:solidFill>
                      <a:schemeClr val="accent4">
                        <a:lumMod val="75000"/>
                      </a:schemeClr>
                    </a:solidFill>
                    <a:latin typeface="Avenir Next Medium" panose="020B0503020202020204" pitchFamily="34" charset="0"/>
                  </a:rPr>
                  <a:t>Page 4</a:t>
                </a:r>
                <a:endParaRPr lang="ko-KR" altLang="en-US" sz="1600" baseline="-25000" dirty="0">
                  <a:solidFill>
                    <a:schemeClr val="accent4">
                      <a:lumMod val="75000"/>
                    </a:schemeClr>
                  </a:solidFill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58" name="Rectangle 157">
                <a:extLst>
                  <a:ext uri="{FF2B5EF4-FFF2-40B4-BE49-F238E27FC236}">
                    <a16:creationId xmlns:a16="http://schemas.microsoft.com/office/drawing/2014/main" id="{F7F406D2-FA2D-9525-0F06-E9291562AE81}"/>
                  </a:ext>
                </a:extLst>
              </p:cNvPr>
              <p:cNvSpPr/>
              <p:nvPr/>
            </p:nvSpPr>
            <p:spPr>
              <a:xfrm>
                <a:off x="4889325" y="3588017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chemeClr val="accent4">
                        <a:lumMod val="75000"/>
                      </a:schemeClr>
                    </a:solidFill>
                    <a:latin typeface="Avenir Next Medium" panose="020B0503020202020204" pitchFamily="34" charset="0"/>
                  </a:rPr>
                  <a:t>0</a:t>
                </a:r>
              </a:p>
            </p:txBody>
          </p:sp>
          <p:sp>
            <p:nvSpPr>
              <p:cNvPr id="159" name="Rectangle 158">
                <a:extLst>
                  <a:ext uri="{FF2B5EF4-FFF2-40B4-BE49-F238E27FC236}">
                    <a16:creationId xmlns:a16="http://schemas.microsoft.com/office/drawing/2014/main" id="{809DA8C6-CA49-DF46-48A0-E9A8096EFF96}"/>
                  </a:ext>
                </a:extLst>
              </p:cNvPr>
              <p:cNvSpPr/>
              <p:nvPr/>
            </p:nvSpPr>
            <p:spPr>
              <a:xfrm>
                <a:off x="5291182" y="3588017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chemeClr val="accent4">
                        <a:lumMod val="75000"/>
                      </a:schemeClr>
                    </a:solidFill>
                    <a:latin typeface="Avenir Next Medium" panose="020B0503020202020204" pitchFamily="34" charset="0"/>
                  </a:rPr>
                  <a:t>1</a:t>
                </a:r>
              </a:p>
            </p:txBody>
          </p:sp>
          <p:sp>
            <p:nvSpPr>
              <p:cNvPr id="160" name="Rectangle 159">
                <a:extLst>
                  <a:ext uri="{FF2B5EF4-FFF2-40B4-BE49-F238E27FC236}">
                    <a16:creationId xmlns:a16="http://schemas.microsoft.com/office/drawing/2014/main" id="{354F7EAF-4C31-A368-1917-43675A64F998}"/>
                  </a:ext>
                </a:extLst>
              </p:cNvPr>
              <p:cNvSpPr/>
              <p:nvPr/>
            </p:nvSpPr>
            <p:spPr>
              <a:xfrm>
                <a:off x="5693713" y="3588017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chemeClr val="accent4">
                        <a:lumMod val="75000"/>
                      </a:schemeClr>
                    </a:solidFill>
                    <a:latin typeface="Avenir Next Medium" panose="020B0503020202020204" pitchFamily="34" charset="0"/>
                  </a:rPr>
                  <a:t>0</a:t>
                </a:r>
              </a:p>
            </p:txBody>
          </p:sp>
          <p:sp>
            <p:nvSpPr>
              <p:cNvPr id="161" name="Rectangle 160">
                <a:extLst>
                  <a:ext uri="{FF2B5EF4-FFF2-40B4-BE49-F238E27FC236}">
                    <a16:creationId xmlns:a16="http://schemas.microsoft.com/office/drawing/2014/main" id="{83DE1FD8-3F08-9BEE-913E-1E384485262D}"/>
                  </a:ext>
                </a:extLst>
              </p:cNvPr>
              <p:cNvSpPr/>
              <p:nvPr/>
            </p:nvSpPr>
            <p:spPr>
              <a:xfrm>
                <a:off x="6094896" y="3588017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chemeClr val="accent4">
                        <a:lumMod val="75000"/>
                      </a:schemeClr>
                    </a:solidFill>
                    <a:latin typeface="Avenir Next Medium" panose="020B0503020202020204" pitchFamily="34" charset="0"/>
                  </a:rPr>
                  <a:t>1</a:t>
                </a:r>
              </a:p>
            </p:txBody>
          </p:sp>
          <p:sp>
            <p:nvSpPr>
              <p:cNvPr id="162" name="Rectangle 161">
                <a:extLst>
                  <a:ext uri="{FF2B5EF4-FFF2-40B4-BE49-F238E27FC236}">
                    <a16:creationId xmlns:a16="http://schemas.microsoft.com/office/drawing/2014/main" id="{FA1353D3-84FA-39F1-1804-03C563B2BCEA}"/>
                  </a:ext>
                </a:extLst>
              </p:cNvPr>
              <p:cNvSpPr/>
              <p:nvPr/>
            </p:nvSpPr>
            <p:spPr>
              <a:xfrm>
                <a:off x="6899959" y="3588017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chemeClr val="accent4">
                        <a:lumMod val="75000"/>
                      </a:schemeClr>
                    </a:solidFill>
                    <a:latin typeface="Avenir Next Medium" panose="020B0503020202020204" pitchFamily="34" charset="0"/>
                  </a:rPr>
                  <a:t>1</a:t>
                </a:r>
              </a:p>
            </p:txBody>
          </p:sp>
          <p:sp>
            <p:nvSpPr>
              <p:cNvPr id="163" name="Rectangle 162">
                <a:extLst>
                  <a:ext uri="{FF2B5EF4-FFF2-40B4-BE49-F238E27FC236}">
                    <a16:creationId xmlns:a16="http://schemas.microsoft.com/office/drawing/2014/main" id="{288A4E02-2823-835C-BC36-7BF90AFDA485}"/>
                  </a:ext>
                </a:extLst>
              </p:cNvPr>
              <p:cNvSpPr/>
              <p:nvPr/>
            </p:nvSpPr>
            <p:spPr>
              <a:xfrm>
                <a:off x="7301816" y="3588017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chemeClr val="accent4">
                        <a:lumMod val="75000"/>
                      </a:schemeClr>
                    </a:solidFill>
                    <a:latin typeface="Avenir Next Medium" panose="020B0503020202020204" pitchFamily="34" charset="0"/>
                  </a:rPr>
                  <a:t>0</a:t>
                </a:r>
              </a:p>
            </p:txBody>
          </p:sp>
          <p:sp>
            <p:nvSpPr>
              <p:cNvPr id="164" name="Rectangle 163">
                <a:extLst>
                  <a:ext uri="{FF2B5EF4-FFF2-40B4-BE49-F238E27FC236}">
                    <a16:creationId xmlns:a16="http://schemas.microsoft.com/office/drawing/2014/main" id="{C3ACBE3F-BC24-3917-439E-A26C61D828ED}"/>
                  </a:ext>
                </a:extLst>
              </p:cNvPr>
              <p:cNvSpPr/>
              <p:nvPr/>
            </p:nvSpPr>
            <p:spPr>
              <a:xfrm>
                <a:off x="7704347" y="3588017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chemeClr val="accent4">
                        <a:lumMod val="75000"/>
                      </a:schemeClr>
                    </a:solidFill>
                    <a:latin typeface="Avenir Next Medium" panose="020B0503020202020204" pitchFamily="34" charset="0"/>
                  </a:rPr>
                  <a:t>0</a:t>
                </a:r>
              </a:p>
            </p:txBody>
          </p:sp>
          <p:sp>
            <p:nvSpPr>
              <p:cNvPr id="165" name="Rectangle 164">
                <a:extLst>
                  <a:ext uri="{FF2B5EF4-FFF2-40B4-BE49-F238E27FC236}">
                    <a16:creationId xmlns:a16="http://schemas.microsoft.com/office/drawing/2014/main" id="{B3519D1B-49EB-DE85-07B8-6F4A5E176F08}"/>
                  </a:ext>
                </a:extLst>
              </p:cNvPr>
              <p:cNvSpPr/>
              <p:nvPr/>
            </p:nvSpPr>
            <p:spPr>
              <a:xfrm>
                <a:off x="8105530" y="3588017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chemeClr val="accent4">
                        <a:lumMod val="75000"/>
                      </a:schemeClr>
                    </a:solidFill>
                    <a:latin typeface="Avenir Next Medium" panose="020B0503020202020204" pitchFamily="34" charset="0"/>
                  </a:rPr>
                  <a:t>1</a:t>
                </a:r>
              </a:p>
            </p:txBody>
          </p:sp>
          <p:sp>
            <p:nvSpPr>
              <p:cNvPr id="275" name="타원 404">
                <a:extLst>
                  <a:ext uri="{FF2B5EF4-FFF2-40B4-BE49-F238E27FC236}">
                    <a16:creationId xmlns:a16="http://schemas.microsoft.com/office/drawing/2014/main" id="{33687A18-AB59-5D8D-F785-F62E09C3AD57}"/>
                  </a:ext>
                </a:extLst>
              </p:cNvPr>
              <p:cNvSpPr/>
              <p:nvPr/>
            </p:nvSpPr>
            <p:spPr>
              <a:xfrm>
                <a:off x="6498100" y="3589822"/>
                <a:ext cx="318772" cy="318772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 defTabSz="914400">
                  <a:defRPr/>
                </a:pPr>
                <a:r>
                  <a:rPr lang="en-US" altLang="ko-KR" sz="1600" kern="0" dirty="0">
                    <a:solidFill>
                      <a:schemeClr val="accent4">
                        <a:lumMod val="75000"/>
                      </a:schemeClr>
                    </a:solidFill>
                    <a:latin typeface="Avenir Next Medium" panose="020B0503020202020204" pitchFamily="34" charset="0"/>
                  </a:rPr>
                  <a:t>⋯</a:t>
                </a: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7230E15F-5CE9-9DE1-5F11-605BBCC38E45}"/>
                </a:ext>
              </a:extLst>
            </p:cNvPr>
            <p:cNvGrpSpPr/>
            <p:nvPr/>
          </p:nvGrpSpPr>
          <p:grpSpPr>
            <a:xfrm>
              <a:off x="4028813" y="3903549"/>
              <a:ext cx="4396835" cy="322382"/>
              <a:chOff x="4028813" y="3903549"/>
              <a:chExt cx="4396835" cy="322382"/>
            </a:xfrm>
          </p:grpSpPr>
          <p:sp>
            <p:nvSpPr>
              <p:cNvPr id="166" name="TextBox 165">
                <a:extLst>
                  <a:ext uri="{FF2B5EF4-FFF2-40B4-BE49-F238E27FC236}">
                    <a16:creationId xmlns:a16="http://schemas.microsoft.com/office/drawing/2014/main" id="{C65C815B-D403-5215-6E72-568930107A4A}"/>
                  </a:ext>
                </a:extLst>
              </p:cNvPr>
              <p:cNvSpPr txBox="1"/>
              <p:nvPr/>
            </p:nvSpPr>
            <p:spPr>
              <a:xfrm>
                <a:off x="4028813" y="3941630"/>
                <a:ext cx="865611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altLang="ko-KR" sz="1600" dirty="0">
                    <a:solidFill>
                      <a:srgbClr val="7030A0"/>
                    </a:solidFill>
                    <a:latin typeface="Avenir Next Medium" panose="020B0503020202020204" pitchFamily="34" charset="0"/>
                  </a:rPr>
                  <a:t>Page 5</a:t>
                </a:r>
                <a:endParaRPr lang="ko-KR" altLang="en-US" sz="1600" baseline="-25000" dirty="0">
                  <a:solidFill>
                    <a:srgbClr val="7030A0"/>
                  </a:solidFill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67" name="Rectangle 166">
                <a:extLst>
                  <a:ext uri="{FF2B5EF4-FFF2-40B4-BE49-F238E27FC236}">
                    <a16:creationId xmlns:a16="http://schemas.microsoft.com/office/drawing/2014/main" id="{ADC59BD7-3AF9-D9B2-9AB0-6E405E5D6AB0}"/>
                  </a:ext>
                </a:extLst>
              </p:cNvPr>
              <p:cNvSpPr/>
              <p:nvPr/>
            </p:nvSpPr>
            <p:spPr>
              <a:xfrm>
                <a:off x="4889325" y="3903549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rgbClr val="7030A0"/>
                    </a:solidFill>
                    <a:latin typeface="Avenir Next Medium" panose="020B0503020202020204" pitchFamily="34" charset="0"/>
                  </a:rPr>
                  <a:t>1</a:t>
                </a:r>
              </a:p>
            </p:txBody>
          </p:sp>
          <p:sp>
            <p:nvSpPr>
              <p:cNvPr id="168" name="Rectangle 167">
                <a:extLst>
                  <a:ext uri="{FF2B5EF4-FFF2-40B4-BE49-F238E27FC236}">
                    <a16:creationId xmlns:a16="http://schemas.microsoft.com/office/drawing/2014/main" id="{45EB7693-777D-27E7-E3A1-E5BAB3F063C4}"/>
                  </a:ext>
                </a:extLst>
              </p:cNvPr>
              <p:cNvSpPr/>
              <p:nvPr/>
            </p:nvSpPr>
            <p:spPr>
              <a:xfrm>
                <a:off x="5291182" y="3903549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rgbClr val="7030A0"/>
                    </a:solidFill>
                    <a:latin typeface="Avenir Next Medium" panose="020B0503020202020204" pitchFamily="34" charset="0"/>
                  </a:rPr>
                  <a:t>1</a:t>
                </a:r>
              </a:p>
            </p:txBody>
          </p:sp>
          <p:sp>
            <p:nvSpPr>
              <p:cNvPr id="169" name="Rectangle 168">
                <a:extLst>
                  <a:ext uri="{FF2B5EF4-FFF2-40B4-BE49-F238E27FC236}">
                    <a16:creationId xmlns:a16="http://schemas.microsoft.com/office/drawing/2014/main" id="{F8F2DD00-9BD6-60EC-DD8D-F662485FB5D1}"/>
                  </a:ext>
                </a:extLst>
              </p:cNvPr>
              <p:cNvSpPr/>
              <p:nvPr/>
            </p:nvSpPr>
            <p:spPr>
              <a:xfrm>
                <a:off x="5693713" y="3903549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rgbClr val="7030A0"/>
                    </a:solidFill>
                    <a:latin typeface="Avenir Next Medium" panose="020B0503020202020204" pitchFamily="34" charset="0"/>
                  </a:rPr>
                  <a:t>0</a:t>
                </a:r>
              </a:p>
            </p:txBody>
          </p:sp>
          <p:sp>
            <p:nvSpPr>
              <p:cNvPr id="170" name="Rectangle 169">
                <a:extLst>
                  <a:ext uri="{FF2B5EF4-FFF2-40B4-BE49-F238E27FC236}">
                    <a16:creationId xmlns:a16="http://schemas.microsoft.com/office/drawing/2014/main" id="{3EE1AC3D-71F4-68F3-50A4-659C80C68236}"/>
                  </a:ext>
                </a:extLst>
              </p:cNvPr>
              <p:cNvSpPr/>
              <p:nvPr/>
            </p:nvSpPr>
            <p:spPr>
              <a:xfrm>
                <a:off x="6094896" y="3903549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rgbClr val="7030A0"/>
                    </a:solidFill>
                    <a:latin typeface="Avenir Next Medium" panose="020B0503020202020204" pitchFamily="34" charset="0"/>
                  </a:rPr>
                  <a:t>0</a:t>
                </a:r>
              </a:p>
            </p:txBody>
          </p:sp>
          <p:sp>
            <p:nvSpPr>
              <p:cNvPr id="171" name="Rectangle 170">
                <a:extLst>
                  <a:ext uri="{FF2B5EF4-FFF2-40B4-BE49-F238E27FC236}">
                    <a16:creationId xmlns:a16="http://schemas.microsoft.com/office/drawing/2014/main" id="{47F81E16-5EDB-257F-77D0-234917817C1C}"/>
                  </a:ext>
                </a:extLst>
              </p:cNvPr>
              <p:cNvSpPr/>
              <p:nvPr/>
            </p:nvSpPr>
            <p:spPr>
              <a:xfrm>
                <a:off x="6899959" y="3903549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rgbClr val="7030A0"/>
                    </a:solidFill>
                    <a:latin typeface="Avenir Next Medium" panose="020B0503020202020204" pitchFamily="34" charset="0"/>
                  </a:rPr>
                  <a:t>0</a:t>
                </a:r>
              </a:p>
            </p:txBody>
          </p:sp>
          <p:sp>
            <p:nvSpPr>
              <p:cNvPr id="172" name="Rectangle 171">
                <a:extLst>
                  <a:ext uri="{FF2B5EF4-FFF2-40B4-BE49-F238E27FC236}">
                    <a16:creationId xmlns:a16="http://schemas.microsoft.com/office/drawing/2014/main" id="{14A6BA62-905E-B4FA-ABD2-FD970868E00D}"/>
                  </a:ext>
                </a:extLst>
              </p:cNvPr>
              <p:cNvSpPr/>
              <p:nvPr/>
            </p:nvSpPr>
            <p:spPr>
              <a:xfrm>
                <a:off x="7301816" y="3903549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rgbClr val="7030A0"/>
                    </a:solidFill>
                    <a:latin typeface="Avenir Next Medium" panose="020B0503020202020204" pitchFamily="34" charset="0"/>
                  </a:rPr>
                  <a:t>0</a:t>
                </a:r>
              </a:p>
            </p:txBody>
          </p:sp>
          <p:sp>
            <p:nvSpPr>
              <p:cNvPr id="173" name="Rectangle 172">
                <a:extLst>
                  <a:ext uri="{FF2B5EF4-FFF2-40B4-BE49-F238E27FC236}">
                    <a16:creationId xmlns:a16="http://schemas.microsoft.com/office/drawing/2014/main" id="{588E88DB-2D8B-DC08-2571-A7DDC5F1B902}"/>
                  </a:ext>
                </a:extLst>
              </p:cNvPr>
              <p:cNvSpPr/>
              <p:nvPr/>
            </p:nvSpPr>
            <p:spPr>
              <a:xfrm>
                <a:off x="7704347" y="3903549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rgbClr val="7030A0"/>
                    </a:solidFill>
                    <a:latin typeface="Avenir Next Medium" panose="020B0503020202020204" pitchFamily="34" charset="0"/>
                  </a:rPr>
                  <a:t>1</a:t>
                </a:r>
              </a:p>
            </p:txBody>
          </p:sp>
          <p:sp>
            <p:nvSpPr>
              <p:cNvPr id="174" name="Rectangle 173">
                <a:extLst>
                  <a:ext uri="{FF2B5EF4-FFF2-40B4-BE49-F238E27FC236}">
                    <a16:creationId xmlns:a16="http://schemas.microsoft.com/office/drawing/2014/main" id="{10EF5A0E-55D3-BFF1-F8EF-C5D30EAACB11}"/>
                  </a:ext>
                </a:extLst>
              </p:cNvPr>
              <p:cNvSpPr/>
              <p:nvPr/>
            </p:nvSpPr>
            <p:spPr>
              <a:xfrm>
                <a:off x="8105530" y="3903549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rgbClr val="7030A0"/>
                    </a:solidFill>
                    <a:latin typeface="Avenir Next Medium" panose="020B0503020202020204" pitchFamily="34" charset="0"/>
                  </a:rPr>
                  <a:t>0</a:t>
                </a:r>
              </a:p>
            </p:txBody>
          </p:sp>
          <p:sp>
            <p:nvSpPr>
              <p:cNvPr id="276" name="타원 404">
                <a:extLst>
                  <a:ext uri="{FF2B5EF4-FFF2-40B4-BE49-F238E27FC236}">
                    <a16:creationId xmlns:a16="http://schemas.microsoft.com/office/drawing/2014/main" id="{AC262C7F-1970-D0FB-FD60-0C1DFF87C1FC}"/>
                  </a:ext>
                </a:extLst>
              </p:cNvPr>
              <p:cNvSpPr/>
              <p:nvPr/>
            </p:nvSpPr>
            <p:spPr>
              <a:xfrm>
                <a:off x="6498100" y="3905354"/>
                <a:ext cx="318772" cy="318772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 defTabSz="914400">
                  <a:defRPr/>
                </a:pPr>
                <a:r>
                  <a:rPr lang="en-US" altLang="ko-KR" sz="1600" kern="0" dirty="0">
                    <a:solidFill>
                      <a:srgbClr val="7030A0"/>
                    </a:solidFill>
                    <a:latin typeface="Avenir Next Medium" panose="020B0503020202020204" pitchFamily="34" charset="0"/>
                  </a:rPr>
                  <a:t>⋯</a:t>
                </a: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</p:grpSp>
      </p:grpSp>
      <p:sp>
        <p:nvSpPr>
          <p:cNvPr id="277" name="왼쪽 중괄호 17">
            <a:extLst>
              <a:ext uri="{FF2B5EF4-FFF2-40B4-BE49-F238E27FC236}">
                <a16:creationId xmlns:a16="http://schemas.microsoft.com/office/drawing/2014/main" id="{02202A84-DABA-3AE9-B5F2-04D1A57E01B6}"/>
              </a:ext>
            </a:extLst>
          </p:cNvPr>
          <p:cNvSpPr/>
          <p:nvPr/>
        </p:nvSpPr>
        <p:spPr>
          <a:xfrm rot="10800000">
            <a:off x="3412765" y="3377538"/>
            <a:ext cx="288032" cy="583822"/>
          </a:xfrm>
          <a:prstGeom prst="leftBrace">
            <a:avLst>
              <a:gd name="adj1" fmla="val 38095"/>
              <a:gd name="adj2" fmla="val 49121"/>
            </a:avLst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22" name="왼쪽 중괄호 17">
            <a:extLst>
              <a:ext uri="{FF2B5EF4-FFF2-40B4-BE49-F238E27FC236}">
                <a16:creationId xmlns:a16="http://schemas.microsoft.com/office/drawing/2014/main" id="{8F998423-244B-6545-E418-0B77FAB33803}"/>
              </a:ext>
            </a:extLst>
          </p:cNvPr>
          <p:cNvSpPr/>
          <p:nvPr/>
        </p:nvSpPr>
        <p:spPr>
          <a:xfrm rot="10800000">
            <a:off x="3412765" y="2737371"/>
            <a:ext cx="288032" cy="583822"/>
          </a:xfrm>
          <a:prstGeom prst="leftBrace">
            <a:avLst>
              <a:gd name="adj1" fmla="val 38095"/>
              <a:gd name="adj2" fmla="val 49121"/>
            </a:avLst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9349FDD-3F0F-6895-0B5F-2E1AFCD74E95}"/>
              </a:ext>
            </a:extLst>
          </p:cNvPr>
          <p:cNvGrpSpPr/>
          <p:nvPr/>
        </p:nvGrpSpPr>
        <p:grpSpPr>
          <a:xfrm>
            <a:off x="4028813" y="2869469"/>
            <a:ext cx="4395489" cy="345276"/>
            <a:chOff x="4028813" y="2869469"/>
            <a:chExt cx="4395489" cy="345276"/>
          </a:xfrm>
        </p:grpSpPr>
        <p:cxnSp>
          <p:nvCxnSpPr>
            <p:cNvPr id="199" name="Straight Connector 198">
              <a:extLst>
                <a:ext uri="{FF2B5EF4-FFF2-40B4-BE49-F238E27FC236}">
                  <a16:creationId xmlns:a16="http://schemas.microsoft.com/office/drawing/2014/main" id="{8298F585-05E9-2CD1-FC20-14EFD2770BA0}"/>
                </a:ext>
              </a:extLst>
            </p:cNvPr>
            <p:cNvCxnSpPr>
              <a:cxnSpLocks/>
            </p:cNvCxnSpPr>
            <p:nvPr/>
          </p:nvCxnSpPr>
          <p:spPr>
            <a:xfrm>
              <a:off x="4609684" y="3028855"/>
              <a:ext cx="381461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0" name="타원 400">
              <a:extLst>
                <a:ext uri="{FF2B5EF4-FFF2-40B4-BE49-F238E27FC236}">
                  <a16:creationId xmlns:a16="http://schemas.microsoft.com/office/drawing/2014/main" id="{45C28488-0E76-B6E1-4E1D-6E7DA7AB31BE}"/>
                </a:ext>
              </a:extLst>
            </p:cNvPr>
            <p:cNvSpPr/>
            <p:nvPr/>
          </p:nvSpPr>
          <p:spPr>
            <a:xfrm>
              <a:off x="4890672" y="2869469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01" name="타원 401">
              <a:extLst>
                <a:ext uri="{FF2B5EF4-FFF2-40B4-BE49-F238E27FC236}">
                  <a16:creationId xmlns:a16="http://schemas.microsoft.com/office/drawing/2014/main" id="{50FB87A2-EAE6-CE5D-687A-04866E84BAE8}"/>
                </a:ext>
              </a:extLst>
            </p:cNvPr>
            <p:cNvSpPr/>
            <p:nvPr/>
          </p:nvSpPr>
          <p:spPr>
            <a:xfrm>
              <a:off x="5292530" y="2869469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02" name="타원 402">
              <a:extLst>
                <a:ext uri="{FF2B5EF4-FFF2-40B4-BE49-F238E27FC236}">
                  <a16:creationId xmlns:a16="http://schemas.microsoft.com/office/drawing/2014/main" id="{39BC5BFE-D06D-5B04-44BE-CAE592368A47}"/>
                </a:ext>
              </a:extLst>
            </p:cNvPr>
            <p:cNvSpPr/>
            <p:nvPr/>
          </p:nvSpPr>
          <p:spPr>
            <a:xfrm>
              <a:off x="5694386" y="2869469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03" name="타원 403">
              <a:extLst>
                <a:ext uri="{FF2B5EF4-FFF2-40B4-BE49-F238E27FC236}">
                  <a16:creationId xmlns:a16="http://schemas.microsoft.com/office/drawing/2014/main" id="{5548F98F-EC90-DC41-283B-7554CCA4DF2E}"/>
                </a:ext>
              </a:extLst>
            </p:cNvPr>
            <p:cNvSpPr/>
            <p:nvPr/>
          </p:nvSpPr>
          <p:spPr>
            <a:xfrm>
              <a:off x="6096244" y="2869469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04" name="타원 404">
              <a:extLst>
                <a:ext uri="{FF2B5EF4-FFF2-40B4-BE49-F238E27FC236}">
                  <a16:creationId xmlns:a16="http://schemas.microsoft.com/office/drawing/2014/main" id="{18D06FC3-92D8-B0DB-9D0B-DDE58B29A3F4}"/>
                </a:ext>
              </a:extLst>
            </p:cNvPr>
            <p:cNvSpPr/>
            <p:nvPr/>
          </p:nvSpPr>
          <p:spPr>
            <a:xfrm>
              <a:off x="6498100" y="2869469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kern="0" dirty="0">
                  <a:solidFill>
                    <a:srgbClr val="000000"/>
                  </a:solidFill>
                  <a:latin typeface="Avenir Next Medium" panose="020B0503020202020204" pitchFamily="34" charset="0"/>
                </a:rPr>
                <a:t>⋯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05" name="타원 405">
              <a:extLst>
                <a:ext uri="{FF2B5EF4-FFF2-40B4-BE49-F238E27FC236}">
                  <a16:creationId xmlns:a16="http://schemas.microsoft.com/office/drawing/2014/main" id="{F16DF6B8-4105-4F1B-1DB0-6A2EC9AA6BAA}"/>
                </a:ext>
              </a:extLst>
            </p:cNvPr>
            <p:cNvSpPr/>
            <p:nvPr/>
          </p:nvSpPr>
          <p:spPr>
            <a:xfrm>
              <a:off x="6899958" y="2869469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06" name="타원 406">
              <a:extLst>
                <a:ext uri="{FF2B5EF4-FFF2-40B4-BE49-F238E27FC236}">
                  <a16:creationId xmlns:a16="http://schemas.microsoft.com/office/drawing/2014/main" id="{AC6F6C97-4847-4980-BC21-67CC53ECDAE0}"/>
                </a:ext>
              </a:extLst>
            </p:cNvPr>
            <p:cNvSpPr/>
            <p:nvPr/>
          </p:nvSpPr>
          <p:spPr>
            <a:xfrm>
              <a:off x="7301816" y="2869469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07" name="타원 407">
              <a:extLst>
                <a:ext uri="{FF2B5EF4-FFF2-40B4-BE49-F238E27FC236}">
                  <a16:creationId xmlns:a16="http://schemas.microsoft.com/office/drawing/2014/main" id="{AF959D36-92A1-3A85-E87F-46E18ADE84DD}"/>
                </a:ext>
              </a:extLst>
            </p:cNvPr>
            <p:cNvSpPr/>
            <p:nvPr/>
          </p:nvSpPr>
          <p:spPr>
            <a:xfrm>
              <a:off x="7703672" y="2869469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08" name="타원 408">
              <a:extLst>
                <a:ext uri="{FF2B5EF4-FFF2-40B4-BE49-F238E27FC236}">
                  <a16:creationId xmlns:a16="http://schemas.microsoft.com/office/drawing/2014/main" id="{507CDB74-2CDD-8D21-8439-67E803341ABC}"/>
                </a:ext>
              </a:extLst>
            </p:cNvPr>
            <p:cNvSpPr/>
            <p:nvPr/>
          </p:nvSpPr>
          <p:spPr>
            <a:xfrm>
              <a:off x="8105530" y="2869469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09" name="TextBox 208">
              <a:extLst>
                <a:ext uri="{FF2B5EF4-FFF2-40B4-BE49-F238E27FC236}">
                  <a16:creationId xmlns:a16="http://schemas.microsoft.com/office/drawing/2014/main" id="{F8A352D1-B716-2ACE-782A-91AEB4607EA7}"/>
                </a:ext>
              </a:extLst>
            </p:cNvPr>
            <p:cNvSpPr txBox="1"/>
            <p:nvPr/>
          </p:nvSpPr>
          <p:spPr>
            <a:xfrm>
              <a:off x="4028813" y="2914312"/>
              <a:ext cx="865611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600" dirty="0">
                  <a:latin typeface="Avenir Next Medium" panose="020B0503020202020204" pitchFamily="34" charset="0"/>
                </a:rPr>
                <a:t>WL</a:t>
              </a:r>
              <a:r>
                <a:rPr lang="en-US" altLang="ko-KR" sz="1600" baseline="-25000" dirty="0">
                  <a:latin typeface="Avenir Next Medium" panose="020B0503020202020204" pitchFamily="34" charset="0"/>
                </a:rPr>
                <a:t>0</a:t>
              </a:r>
              <a:endParaRPr lang="ko-KR" altLang="en-US" sz="1600" baseline="-25000" dirty="0">
                <a:latin typeface="Avenir Next Medium" panose="020B0503020202020204" pitchFamily="34" charset="0"/>
              </a:endParaRPr>
            </a:p>
          </p:txBody>
        </p:sp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A542B3A4-3685-0999-8646-AE6046CB13E6}"/>
                </a:ext>
              </a:extLst>
            </p:cNvPr>
            <p:cNvGrpSpPr/>
            <p:nvPr/>
          </p:nvGrpSpPr>
          <p:grpSpPr>
            <a:xfrm>
              <a:off x="4880113" y="2895973"/>
              <a:ext cx="3533630" cy="318772"/>
              <a:chOff x="1269279" y="2797330"/>
              <a:chExt cx="3533630" cy="318772"/>
            </a:xfrm>
            <a:noFill/>
          </p:grpSpPr>
          <p:sp>
            <p:nvSpPr>
              <p:cNvPr id="211" name="타원 400">
                <a:extLst>
                  <a:ext uri="{FF2B5EF4-FFF2-40B4-BE49-F238E27FC236}">
                    <a16:creationId xmlns:a16="http://schemas.microsoft.com/office/drawing/2014/main" id="{EB788A59-98F9-1494-32F8-FED33DA5F826}"/>
                  </a:ext>
                </a:extLst>
              </p:cNvPr>
              <p:cNvSpPr/>
              <p:nvPr/>
            </p:nvSpPr>
            <p:spPr>
              <a:xfrm>
                <a:off x="1269279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12" name="타원 401">
                <a:extLst>
                  <a:ext uri="{FF2B5EF4-FFF2-40B4-BE49-F238E27FC236}">
                    <a16:creationId xmlns:a16="http://schemas.microsoft.com/office/drawing/2014/main" id="{45561F24-5C95-7609-8A6D-5EBA0B760F68}"/>
                  </a:ext>
                </a:extLst>
              </p:cNvPr>
              <p:cNvSpPr/>
              <p:nvPr/>
            </p:nvSpPr>
            <p:spPr>
              <a:xfrm>
                <a:off x="1671137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13" name="타원 402">
                <a:extLst>
                  <a:ext uri="{FF2B5EF4-FFF2-40B4-BE49-F238E27FC236}">
                    <a16:creationId xmlns:a16="http://schemas.microsoft.com/office/drawing/2014/main" id="{1B5A1F71-04E3-FFA3-4D1F-627C9E154AA7}"/>
                  </a:ext>
                </a:extLst>
              </p:cNvPr>
              <p:cNvSpPr/>
              <p:nvPr/>
            </p:nvSpPr>
            <p:spPr>
              <a:xfrm>
                <a:off x="2072993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14" name="타원 403">
                <a:extLst>
                  <a:ext uri="{FF2B5EF4-FFF2-40B4-BE49-F238E27FC236}">
                    <a16:creationId xmlns:a16="http://schemas.microsoft.com/office/drawing/2014/main" id="{EC127D7F-B671-8487-8CAF-4FDB4BAB69FB}"/>
                  </a:ext>
                </a:extLst>
              </p:cNvPr>
              <p:cNvSpPr/>
              <p:nvPr/>
            </p:nvSpPr>
            <p:spPr>
              <a:xfrm>
                <a:off x="2474851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15" name="타원 404">
                <a:extLst>
                  <a:ext uri="{FF2B5EF4-FFF2-40B4-BE49-F238E27FC236}">
                    <a16:creationId xmlns:a16="http://schemas.microsoft.com/office/drawing/2014/main" id="{1D897C97-1265-20B0-52CB-DD769726EFDA}"/>
                  </a:ext>
                </a:extLst>
              </p:cNvPr>
              <p:cNvSpPr/>
              <p:nvPr/>
            </p:nvSpPr>
            <p:spPr>
              <a:xfrm>
                <a:off x="2876707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 defTabSz="914400"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16" name="타원 405">
                <a:extLst>
                  <a:ext uri="{FF2B5EF4-FFF2-40B4-BE49-F238E27FC236}">
                    <a16:creationId xmlns:a16="http://schemas.microsoft.com/office/drawing/2014/main" id="{31D69C37-E2E3-00DF-0A6A-3AC1F2E6344B}"/>
                  </a:ext>
                </a:extLst>
              </p:cNvPr>
              <p:cNvSpPr/>
              <p:nvPr/>
            </p:nvSpPr>
            <p:spPr>
              <a:xfrm>
                <a:off x="3278565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17" name="타원 406">
                <a:extLst>
                  <a:ext uri="{FF2B5EF4-FFF2-40B4-BE49-F238E27FC236}">
                    <a16:creationId xmlns:a16="http://schemas.microsoft.com/office/drawing/2014/main" id="{0B68B071-A128-D31F-1B00-E5E686F677C9}"/>
                  </a:ext>
                </a:extLst>
              </p:cNvPr>
              <p:cNvSpPr/>
              <p:nvPr/>
            </p:nvSpPr>
            <p:spPr>
              <a:xfrm>
                <a:off x="3680423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18" name="타원 407">
                <a:extLst>
                  <a:ext uri="{FF2B5EF4-FFF2-40B4-BE49-F238E27FC236}">
                    <a16:creationId xmlns:a16="http://schemas.microsoft.com/office/drawing/2014/main" id="{1AF06141-23F3-B8BB-D7B4-3A6C3D91CE82}"/>
                  </a:ext>
                </a:extLst>
              </p:cNvPr>
              <p:cNvSpPr/>
              <p:nvPr/>
            </p:nvSpPr>
            <p:spPr>
              <a:xfrm>
                <a:off x="4082279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19" name="타원 408">
                <a:extLst>
                  <a:ext uri="{FF2B5EF4-FFF2-40B4-BE49-F238E27FC236}">
                    <a16:creationId xmlns:a16="http://schemas.microsoft.com/office/drawing/2014/main" id="{94F3A7F5-EB7C-6F61-E3AE-D776CE984971}"/>
                  </a:ext>
                </a:extLst>
              </p:cNvPr>
              <p:cNvSpPr/>
              <p:nvPr/>
            </p:nvSpPr>
            <p:spPr>
              <a:xfrm>
                <a:off x="4484137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</p:grpSp>
        <p:grpSp>
          <p:nvGrpSpPr>
            <p:cNvPr id="220" name="Group 219">
              <a:extLst>
                <a:ext uri="{FF2B5EF4-FFF2-40B4-BE49-F238E27FC236}">
                  <a16:creationId xmlns:a16="http://schemas.microsoft.com/office/drawing/2014/main" id="{5FE05CF3-9E8B-9242-2C1E-0DEDEE6FEA63}"/>
                </a:ext>
              </a:extLst>
            </p:cNvPr>
            <p:cNvGrpSpPr/>
            <p:nvPr/>
          </p:nvGrpSpPr>
          <p:grpSpPr>
            <a:xfrm>
              <a:off x="4890672" y="2869469"/>
              <a:ext cx="3533630" cy="318772"/>
              <a:chOff x="1269279" y="2797330"/>
              <a:chExt cx="3533630" cy="318772"/>
            </a:xfrm>
          </p:grpSpPr>
          <p:sp>
            <p:nvSpPr>
              <p:cNvPr id="221" name="타원 400">
                <a:extLst>
                  <a:ext uri="{FF2B5EF4-FFF2-40B4-BE49-F238E27FC236}">
                    <a16:creationId xmlns:a16="http://schemas.microsoft.com/office/drawing/2014/main" id="{F76BBE8E-B1A1-5CA6-C2FC-5FF284C5A67E}"/>
                  </a:ext>
                </a:extLst>
              </p:cNvPr>
              <p:cNvSpPr/>
              <p:nvPr/>
            </p:nvSpPr>
            <p:spPr>
              <a:xfrm>
                <a:off x="1269279" y="2797330"/>
                <a:ext cx="318772" cy="318772"/>
              </a:xfrm>
              <a:prstGeom prst="ellips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22" name="타원 401">
                <a:extLst>
                  <a:ext uri="{FF2B5EF4-FFF2-40B4-BE49-F238E27FC236}">
                    <a16:creationId xmlns:a16="http://schemas.microsoft.com/office/drawing/2014/main" id="{6806238A-2A25-DEEF-6F1D-2B0BF5208B22}"/>
                  </a:ext>
                </a:extLst>
              </p:cNvPr>
              <p:cNvSpPr/>
              <p:nvPr/>
            </p:nvSpPr>
            <p:spPr>
              <a:xfrm>
                <a:off x="1671137" y="2797330"/>
                <a:ext cx="318772" cy="318772"/>
              </a:xfrm>
              <a:prstGeom prst="ellips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23" name="타원 402">
                <a:extLst>
                  <a:ext uri="{FF2B5EF4-FFF2-40B4-BE49-F238E27FC236}">
                    <a16:creationId xmlns:a16="http://schemas.microsoft.com/office/drawing/2014/main" id="{B769E68E-2B1B-3E52-58F7-1AA641DDDCE5}"/>
                  </a:ext>
                </a:extLst>
              </p:cNvPr>
              <p:cNvSpPr/>
              <p:nvPr/>
            </p:nvSpPr>
            <p:spPr>
              <a:xfrm>
                <a:off x="2072993" y="2797330"/>
                <a:ext cx="318772" cy="318772"/>
              </a:xfrm>
              <a:prstGeom prst="ellips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24" name="타원 403">
                <a:extLst>
                  <a:ext uri="{FF2B5EF4-FFF2-40B4-BE49-F238E27FC236}">
                    <a16:creationId xmlns:a16="http://schemas.microsoft.com/office/drawing/2014/main" id="{04F7C21E-3C0F-1D80-640A-E06B58FD8E86}"/>
                  </a:ext>
                </a:extLst>
              </p:cNvPr>
              <p:cNvSpPr/>
              <p:nvPr/>
            </p:nvSpPr>
            <p:spPr>
              <a:xfrm>
                <a:off x="2474851" y="2797330"/>
                <a:ext cx="318772" cy="318772"/>
              </a:xfrm>
              <a:prstGeom prst="ellips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25" name="타원 405">
                <a:extLst>
                  <a:ext uri="{FF2B5EF4-FFF2-40B4-BE49-F238E27FC236}">
                    <a16:creationId xmlns:a16="http://schemas.microsoft.com/office/drawing/2014/main" id="{A8A9AF0E-1933-B315-156D-4C7BE532DF6F}"/>
                  </a:ext>
                </a:extLst>
              </p:cNvPr>
              <p:cNvSpPr/>
              <p:nvPr/>
            </p:nvSpPr>
            <p:spPr>
              <a:xfrm>
                <a:off x="3278565" y="2797330"/>
                <a:ext cx="318772" cy="318772"/>
              </a:xfrm>
              <a:prstGeom prst="ellips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26" name="타원 406">
                <a:extLst>
                  <a:ext uri="{FF2B5EF4-FFF2-40B4-BE49-F238E27FC236}">
                    <a16:creationId xmlns:a16="http://schemas.microsoft.com/office/drawing/2014/main" id="{36754990-9C28-5A16-A051-AB450B967BF8}"/>
                  </a:ext>
                </a:extLst>
              </p:cNvPr>
              <p:cNvSpPr/>
              <p:nvPr/>
            </p:nvSpPr>
            <p:spPr>
              <a:xfrm>
                <a:off x="3680423" y="2797330"/>
                <a:ext cx="318772" cy="318772"/>
              </a:xfrm>
              <a:prstGeom prst="ellips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27" name="타원 407">
                <a:extLst>
                  <a:ext uri="{FF2B5EF4-FFF2-40B4-BE49-F238E27FC236}">
                    <a16:creationId xmlns:a16="http://schemas.microsoft.com/office/drawing/2014/main" id="{63B59C4C-97EE-CF5D-B90E-24B0B5DADE8E}"/>
                  </a:ext>
                </a:extLst>
              </p:cNvPr>
              <p:cNvSpPr/>
              <p:nvPr/>
            </p:nvSpPr>
            <p:spPr>
              <a:xfrm>
                <a:off x="4082279" y="2797330"/>
                <a:ext cx="318772" cy="318772"/>
              </a:xfrm>
              <a:prstGeom prst="ellips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28" name="타원 408">
                <a:extLst>
                  <a:ext uri="{FF2B5EF4-FFF2-40B4-BE49-F238E27FC236}">
                    <a16:creationId xmlns:a16="http://schemas.microsoft.com/office/drawing/2014/main" id="{6D09EE16-B08C-4298-0CB1-B63345F25265}"/>
                  </a:ext>
                </a:extLst>
              </p:cNvPr>
              <p:cNvSpPr/>
              <p:nvPr/>
            </p:nvSpPr>
            <p:spPr>
              <a:xfrm>
                <a:off x="4484137" y="2797330"/>
                <a:ext cx="318772" cy="318772"/>
              </a:xfrm>
              <a:prstGeom prst="ellips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</p:grpSp>
      </p:grpSp>
      <p:sp>
        <p:nvSpPr>
          <p:cNvPr id="118" name="타원 400">
            <a:extLst>
              <a:ext uri="{FF2B5EF4-FFF2-40B4-BE49-F238E27FC236}">
                <a16:creationId xmlns:a16="http://schemas.microsoft.com/office/drawing/2014/main" id="{9DF8B4B8-3D46-7799-3A1D-CF39B6723F7F}"/>
              </a:ext>
            </a:extLst>
          </p:cNvPr>
          <p:cNvSpPr/>
          <p:nvPr/>
        </p:nvSpPr>
        <p:spPr>
          <a:xfrm>
            <a:off x="4890672" y="3525792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19" name="타원 401">
            <a:extLst>
              <a:ext uri="{FF2B5EF4-FFF2-40B4-BE49-F238E27FC236}">
                <a16:creationId xmlns:a16="http://schemas.microsoft.com/office/drawing/2014/main" id="{51129418-2E82-391E-3056-2E88AD50C51F}"/>
              </a:ext>
            </a:extLst>
          </p:cNvPr>
          <p:cNvSpPr/>
          <p:nvPr/>
        </p:nvSpPr>
        <p:spPr>
          <a:xfrm>
            <a:off x="5292530" y="3525792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20" name="타원 402">
            <a:extLst>
              <a:ext uri="{FF2B5EF4-FFF2-40B4-BE49-F238E27FC236}">
                <a16:creationId xmlns:a16="http://schemas.microsoft.com/office/drawing/2014/main" id="{5F2962D9-B308-E51F-C666-444893207D54}"/>
              </a:ext>
            </a:extLst>
          </p:cNvPr>
          <p:cNvSpPr/>
          <p:nvPr/>
        </p:nvSpPr>
        <p:spPr>
          <a:xfrm>
            <a:off x="5694386" y="3525792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21" name="타원 403">
            <a:extLst>
              <a:ext uri="{FF2B5EF4-FFF2-40B4-BE49-F238E27FC236}">
                <a16:creationId xmlns:a16="http://schemas.microsoft.com/office/drawing/2014/main" id="{40CBFDAB-CED3-1842-5380-1137709CAE67}"/>
              </a:ext>
            </a:extLst>
          </p:cNvPr>
          <p:cNvSpPr/>
          <p:nvPr/>
        </p:nvSpPr>
        <p:spPr>
          <a:xfrm>
            <a:off x="6096244" y="3525792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23" name="타원 405">
            <a:extLst>
              <a:ext uri="{FF2B5EF4-FFF2-40B4-BE49-F238E27FC236}">
                <a16:creationId xmlns:a16="http://schemas.microsoft.com/office/drawing/2014/main" id="{F9075B53-DA60-712C-0E58-F21D2B6010A4}"/>
              </a:ext>
            </a:extLst>
          </p:cNvPr>
          <p:cNvSpPr/>
          <p:nvPr/>
        </p:nvSpPr>
        <p:spPr>
          <a:xfrm>
            <a:off x="6899958" y="3525792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24" name="타원 406">
            <a:extLst>
              <a:ext uri="{FF2B5EF4-FFF2-40B4-BE49-F238E27FC236}">
                <a16:creationId xmlns:a16="http://schemas.microsoft.com/office/drawing/2014/main" id="{3CE4D496-56AB-F803-40A5-C39B2A2EE22E}"/>
              </a:ext>
            </a:extLst>
          </p:cNvPr>
          <p:cNvSpPr/>
          <p:nvPr/>
        </p:nvSpPr>
        <p:spPr>
          <a:xfrm>
            <a:off x="7301816" y="3525792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25" name="타원 407">
            <a:extLst>
              <a:ext uri="{FF2B5EF4-FFF2-40B4-BE49-F238E27FC236}">
                <a16:creationId xmlns:a16="http://schemas.microsoft.com/office/drawing/2014/main" id="{60BE39A1-F409-FBDE-D93C-429712B0F9E5}"/>
              </a:ext>
            </a:extLst>
          </p:cNvPr>
          <p:cNvSpPr/>
          <p:nvPr/>
        </p:nvSpPr>
        <p:spPr>
          <a:xfrm>
            <a:off x="7703672" y="3525792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26" name="타원 408">
            <a:extLst>
              <a:ext uri="{FF2B5EF4-FFF2-40B4-BE49-F238E27FC236}">
                <a16:creationId xmlns:a16="http://schemas.microsoft.com/office/drawing/2014/main" id="{420D20F5-56E1-BBCD-8D97-140CD5BBBC19}"/>
              </a:ext>
            </a:extLst>
          </p:cNvPr>
          <p:cNvSpPr/>
          <p:nvPr/>
        </p:nvSpPr>
        <p:spPr>
          <a:xfrm>
            <a:off x="8105530" y="3525792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75" name="화살표: 아래쪽 92">
            <a:extLst>
              <a:ext uri="{FF2B5EF4-FFF2-40B4-BE49-F238E27FC236}">
                <a16:creationId xmlns:a16="http://schemas.microsoft.com/office/drawing/2014/main" id="{82989614-715C-98E7-0CCE-07E59AA01550}"/>
              </a:ext>
            </a:extLst>
          </p:cNvPr>
          <p:cNvSpPr/>
          <p:nvPr/>
        </p:nvSpPr>
        <p:spPr>
          <a:xfrm>
            <a:off x="4695222" y="3277210"/>
            <a:ext cx="145190" cy="197932"/>
          </a:xfrm>
          <a:prstGeom prst="downArrow">
            <a:avLst/>
          </a:prstGeom>
          <a:solidFill>
            <a:srgbClr val="C00000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569FF0ED-EC0D-0D90-8970-FBF8EB44A994}"/>
              </a:ext>
            </a:extLst>
          </p:cNvPr>
          <p:cNvSpPr txBox="1"/>
          <p:nvPr/>
        </p:nvSpPr>
        <p:spPr>
          <a:xfrm>
            <a:off x="4814797" y="3253066"/>
            <a:ext cx="3694860" cy="246221"/>
          </a:xfrm>
          <a:prstGeom prst="rect">
            <a:avLst/>
          </a:prstGeom>
          <a:noFill/>
        </p:spPr>
        <p:txBody>
          <a:bodyPr wrap="square" lIns="3600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i="1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Program interference (slight program)</a:t>
            </a:r>
            <a:endParaRPr kumimoji="0" lang="ko-KR" altLang="en-US" sz="1600" i="1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0439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F53CF4-FEF6-F745-949F-E29F2ADC4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Existing Solutions </a:t>
            </a:r>
            <a:endParaRPr lang="en-CH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A47654-6064-0C48-B770-C54BF52E5C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/>
              <a:t>Scrubbing </a:t>
            </a:r>
            <a:r>
              <a:rPr lang="en-US" sz="1800" dirty="0">
                <a:solidFill>
                  <a:prstClr val="white">
                    <a:lumMod val="50000"/>
                  </a:prstClr>
                </a:solidFill>
              </a:rPr>
              <a:t>[Wei+, FAST’11]</a:t>
            </a:r>
            <a:r>
              <a:rPr lang="en-CH" sz="1800" dirty="0">
                <a:solidFill>
                  <a:prstClr val="white">
                    <a:lumMod val="50000"/>
                  </a:prstClr>
                </a:solidFill>
              </a:rPr>
              <a:t> </a:t>
            </a:r>
          </a:p>
          <a:p>
            <a:pPr lvl="1"/>
            <a:r>
              <a:rPr lang="en-US" b="0" dirty="0">
                <a:solidFill>
                  <a:srgbClr val="C00000"/>
                </a:solidFill>
              </a:rPr>
              <a:t>Problem 1</a:t>
            </a:r>
            <a:r>
              <a:rPr lang="en-US" b="0" dirty="0"/>
              <a:t>: MLC NAND flash stores </a:t>
            </a:r>
            <a:r>
              <a:rPr lang="en-US" b="0" dirty="0">
                <a:solidFill>
                  <a:srgbClr val="C00000"/>
                </a:solidFill>
              </a:rPr>
              <a:t>multiple pages in a WL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Problem 2</a:t>
            </a:r>
            <a:r>
              <a:rPr lang="en-US" dirty="0"/>
              <a:t>: Program interference</a:t>
            </a:r>
            <a:endParaRPr lang="en-US" b="0" dirty="0"/>
          </a:p>
        </p:txBody>
      </p:sp>
      <p:sp>
        <p:nvSpPr>
          <p:cNvPr id="44" name="Slide Number Placeholder 4">
            <a:extLst>
              <a:ext uri="{FF2B5EF4-FFF2-40B4-BE49-F238E27FC236}">
                <a16:creationId xmlns:a16="http://schemas.microsoft.com/office/drawing/2014/main" id="{5C8A2621-9D56-00C6-9D1C-29A8DF989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smtClean="0"/>
              <a:t>16</a:t>
            </a:fld>
            <a:endParaRPr lang="en-CH" dirty="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3235618-7806-A836-7AB6-3905325D0481}"/>
              </a:ext>
            </a:extLst>
          </p:cNvPr>
          <p:cNvGrpSpPr/>
          <p:nvPr/>
        </p:nvGrpSpPr>
        <p:grpSpPr>
          <a:xfrm>
            <a:off x="1822940" y="2707176"/>
            <a:ext cx="1512168" cy="2160240"/>
            <a:chOff x="1603245" y="2449846"/>
            <a:chExt cx="1512168" cy="2160240"/>
          </a:xfrm>
        </p:grpSpPr>
        <p:sp>
          <p:nvSpPr>
            <p:cNvPr id="46" name="직사각형 32">
              <a:extLst>
                <a:ext uri="{FF2B5EF4-FFF2-40B4-BE49-F238E27FC236}">
                  <a16:creationId xmlns:a16="http://schemas.microsoft.com/office/drawing/2014/main" id="{B36C355C-A597-7F0D-F0BC-DF62F96EEF34}"/>
                </a:ext>
              </a:extLst>
            </p:cNvPr>
            <p:cNvSpPr/>
            <p:nvPr/>
          </p:nvSpPr>
          <p:spPr>
            <a:xfrm>
              <a:off x="1603245" y="3097918"/>
              <a:ext cx="1512168" cy="21602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47" name="직사각형 33">
              <a:extLst>
                <a:ext uri="{FF2B5EF4-FFF2-40B4-BE49-F238E27FC236}">
                  <a16:creationId xmlns:a16="http://schemas.microsoft.com/office/drawing/2014/main" id="{0C8545B5-DE81-DEF2-859A-B55D36F2D32B}"/>
                </a:ext>
              </a:extLst>
            </p:cNvPr>
            <p:cNvSpPr/>
            <p:nvPr/>
          </p:nvSpPr>
          <p:spPr>
            <a:xfrm>
              <a:off x="1603245" y="3313942"/>
              <a:ext cx="1512168" cy="21602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48" name="직사각형 34">
              <a:extLst>
                <a:ext uri="{FF2B5EF4-FFF2-40B4-BE49-F238E27FC236}">
                  <a16:creationId xmlns:a16="http://schemas.microsoft.com/office/drawing/2014/main" id="{B8334198-50B2-9425-F7A2-396CF5C14074}"/>
                </a:ext>
              </a:extLst>
            </p:cNvPr>
            <p:cNvSpPr/>
            <p:nvPr/>
          </p:nvSpPr>
          <p:spPr>
            <a:xfrm>
              <a:off x="1603245" y="3529966"/>
              <a:ext cx="1512168" cy="21602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49" name="직사각형 35">
              <a:extLst>
                <a:ext uri="{FF2B5EF4-FFF2-40B4-BE49-F238E27FC236}">
                  <a16:creationId xmlns:a16="http://schemas.microsoft.com/office/drawing/2014/main" id="{973F9ACD-60B0-295C-3201-33019A11C4A4}"/>
                </a:ext>
              </a:extLst>
            </p:cNvPr>
            <p:cNvSpPr/>
            <p:nvPr/>
          </p:nvSpPr>
          <p:spPr>
            <a:xfrm>
              <a:off x="1603245" y="3745990"/>
              <a:ext cx="1512168" cy="216024"/>
            </a:xfrm>
            <a:prstGeom prst="rect">
              <a:avLst/>
            </a:prstGeom>
            <a:solidFill>
              <a:srgbClr val="AAC59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vert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>
                <a:defRPr/>
              </a:pPr>
              <a:r>
                <a:rPr lang="en-US" altLang="ko-KR" sz="1400" b="1" kern="0" dirty="0">
                  <a:latin typeface="Calibri Light" panose="020F0302020204030204"/>
                </a:rPr>
                <a:t>⋯</a:t>
              </a: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50" name="직사각형 32">
              <a:extLst>
                <a:ext uri="{FF2B5EF4-FFF2-40B4-BE49-F238E27FC236}">
                  <a16:creationId xmlns:a16="http://schemas.microsoft.com/office/drawing/2014/main" id="{69001404-CD1B-192C-AF99-B6167FE71DD3}"/>
                </a:ext>
              </a:extLst>
            </p:cNvPr>
            <p:cNvSpPr/>
            <p:nvPr/>
          </p:nvSpPr>
          <p:spPr>
            <a:xfrm>
              <a:off x="1603245" y="2449846"/>
              <a:ext cx="1512168" cy="21602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51" name="직사각형 33">
              <a:extLst>
                <a:ext uri="{FF2B5EF4-FFF2-40B4-BE49-F238E27FC236}">
                  <a16:creationId xmlns:a16="http://schemas.microsoft.com/office/drawing/2014/main" id="{5B395648-02FA-1083-46CF-8339607DF4AB}"/>
                </a:ext>
              </a:extLst>
            </p:cNvPr>
            <p:cNvSpPr/>
            <p:nvPr/>
          </p:nvSpPr>
          <p:spPr>
            <a:xfrm>
              <a:off x="1603245" y="2665870"/>
              <a:ext cx="1512168" cy="21602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52" name="직사각형 34">
              <a:extLst>
                <a:ext uri="{FF2B5EF4-FFF2-40B4-BE49-F238E27FC236}">
                  <a16:creationId xmlns:a16="http://schemas.microsoft.com/office/drawing/2014/main" id="{1BACB148-59EA-347A-294B-A8C5489F5AC1}"/>
                </a:ext>
              </a:extLst>
            </p:cNvPr>
            <p:cNvSpPr/>
            <p:nvPr/>
          </p:nvSpPr>
          <p:spPr>
            <a:xfrm>
              <a:off x="1603245" y="2881894"/>
              <a:ext cx="1512168" cy="21602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53" name="직사각형 33">
              <a:extLst>
                <a:ext uri="{FF2B5EF4-FFF2-40B4-BE49-F238E27FC236}">
                  <a16:creationId xmlns:a16="http://schemas.microsoft.com/office/drawing/2014/main" id="{09DC9533-70A6-05ED-7104-B183A1AD4073}"/>
                </a:ext>
              </a:extLst>
            </p:cNvPr>
            <p:cNvSpPr/>
            <p:nvPr/>
          </p:nvSpPr>
          <p:spPr>
            <a:xfrm>
              <a:off x="1603245" y="3962014"/>
              <a:ext cx="1512168" cy="216024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54" name="직사각형 34">
              <a:extLst>
                <a:ext uri="{FF2B5EF4-FFF2-40B4-BE49-F238E27FC236}">
                  <a16:creationId xmlns:a16="http://schemas.microsoft.com/office/drawing/2014/main" id="{97969525-21FF-CD6F-A05A-AC1F9CD0D92D}"/>
                </a:ext>
              </a:extLst>
            </p:cNvPr>
            <p:cNvSpPr/>
            <p:nvPr/>
          </p:nvSpPr>
          <p:spPr>
            <a:xfrm>
              <a:off x="1603245" y="4178038"/>
              <a:ext cx="1512168" cy="216024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55" name="직사각형 35">
              <a:extLst>
                <a:ext uri="{FF2B5EF4-FFF2-40B4-BE49-F238E27FC236}">
                  <a16:creationId xmlns:a16="http://schemas.microsoft.com/office/drawing/2014/main" id="{FE2274F5-BAC3-C85A-CD79-92B300027B99}"/>
                </a:ext>
              </a:extLst>
            </p:cNvPr>
            <p:cNvSpPr/>
            <p:nvPr/>
          </p:nvSpPr>
          <p:spPr>
            <a:xfrm>
              <a:off x="1603245" y="4394062"/>
              <a:ext cx="1512168" cy="216024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2CC8171-1214-EFA8-0397-694F4ADB45A9}"/>
              </a:ext>
            </a:extLst>
          </p:cNvPr>
          <p:cNvGrpSpPr/>
          <p:nvPr/>
        </p:nvGrpSpPr>
        <p:grpSpPr>
          <a:xfrm>
            <a:off x="240650" y="2372617"/>
            <a:ext cx="3156313" cy="2909843"/>
            <a:chOff x="240650" y="2115287"/>
            <a:chExt cx="3156313" cy="2909843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FA205D74-50AD-7EC5-E2A3-EA739D8D7503}"/>
                </a:ext>
              </a:extLst>
            </p:cNvPr>
            <p:cNvGrpSpPr/>
            <p:nvPr/>
          </p:nvGrpSpPr>
          <p:grpSpPr>
            <a:xfrm>
              <a:off x="240650" y="2411832"/>
              <a:ext cx="907185" cy="724099"/>
              <a:chOff x="1371405" y="5098383"/>
              <a:chExt cx="907185" cy="724099"/>
            </a:xfrm>
          </p:grpSpPr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DBFB0C2C-B5A7-ABD3-7D21-8EC631F35ECA}"/>
                  </a:ext>
                </a:extLst>
              </p:cNvPr>
              <p:cNvGrpSpPr/>
              <p:nvPr/>
            </p:nvGrpSpPr>
            <p:grpSpPr>
              <a:xfrm>
                <a:off x="1371405" y="5351071"/>
                <a:ext cx="907185" cy="246221"/>
                <a:chOff x="1173035" y="2083805"/>
                <a:chExt cx="907185" cy="246221"/>
              </a:xfrm>
            </p:grpSpPr>
            <p:sp>
              <p:nvSpPr>
                <p:cNvPr id="81" name="직사각형 19">
                  <a:extLst>
                    <a:ext uri="{FF2B5EF4-FFF2-40B4-BE49-F238E27FC236}">
                      <a16:creationId xmlns:a16="http://schemas.microsoft.com/office/drawing/2014/main" id="{AE805F7F-4C5D-F03F-A0AC-5BA3F1BDC1FA}"/>
                    </a:ext>
                  </a:extLst>
                </p:cNvPr>
                <p:cNvSpPr/>
                <p:nvPr/>
              </p:nvSpPr>
              <p:spPr>
                <a:xfrm>
                  <a:off x="1173035" y="2101971"/>
                  <a:ext cx="178532" cy="178532"/>
                </a:xfrm>
                <a:prstGeom prst="rect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lIns="0" tIns="0" rIns="0" b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1AB438A1-8FF9-FF72-2BEA-71E476A2429C}"/>
                    </a:ext>
                  </a:extLst>
                </p:cNvPr>
                <p:cNvSpPr txBox="1"/>
                <p:nvPr/>
              </p:nvSpPr>
              <p:spPr>
                <a:xfrm>
                  <a:off x="1406377" y="2083805"/>
                  <a:ext cx="673843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60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venir Next Medium" panose="020B0503020202020204" pitchFamily="34" charset="0"/>
                    </a:rPr>
                    <a:t>Valid</a:t>
                  </a: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</p:grpSp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53C6A581-2CDE-ED0C-84D0-FA7EE1CB2D78}"/>
                  </a:ext>
                </a:extLst>
              </p:cNvPr>
              <p:cNvGrpSpPr/>
              <p:nvPr/>
            </p:nvGrpSpPr>
            <p:grpSpPr>
              <a:xfrm>
                <a:off x="1371405" y="5576261"/>
                <a:ext cx="858926" cy="246221"/>
                <a:chOff x="2114838" y="2034282"/>
                <a:chExt cx="858926" cy="246221"/>
              </a:xfrm>
            </p:grpSpPr>
            <p:sp>
              <p:nvSpPr>
                <p:cNvPr id="79" name="직사각형 20">
                  <a:extLst>
                    <a:ext uri="{FF2B5EF4-FFF2-40B4-BE49-F238E27FC236}">
                      <a16:creationId xmlns:a16="http://schemas.microsoft.com/office/drawing/2014/main" id="{31DD0887-1B80-6A55-4C82-5D909467F4AC}"/>
                    </a:ext>
                  </a:extLst>
                </p:cNvPr>
                <p:cNvSpPr/>
                <p:nvPr/>
              </p:nvSpPr>
              <p:spPr>
                <a:xfrm>
                  <a:off x="2114838" y="2066218"/>
                  <a:ext cx="178532" cy="178532"/>
                </a:xfrm>
                <a:prstGeom prst="rect">
                  <a:avLst/>
                </a:prstGeom>
                <a:solidFill>
                  <a:srgbClr val="D0CECE"/>
                </a:solidFill>
                <a:ln w="254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lIns="0" tIns="0" rIns="0" b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80" name="TextBox 79">
                  <a:extLst>
                    <a:ext uri="{FF2B5EF4-FFF2-40B4-BE49-F238E27FC236}">
                      <a16:creationId xmlns:a16="http://schemas.microsoft.com/office/drawing/2014/main" id="{156FB186-57B8-82A4-D932-6498CA9CC786}"/>
                    </a:ext>
                  </a:extLst>
                </p:cNvPr>
                <p:cNvSpPr txBox="1"/>
                <p:nvPr/>
              </p:nvSpPr>
              <p:spPr>
                <a:xfrm>
                  <a:off x="2348180" y="2034282"/>
                  <a:ext cx="625584" cy="246221"/>
                </a:xfrm>
                <a:prstGeom prst="rect">
                  <a:avLst/>
                </a:prstGeom>
                <a:solidFill>
                  <a:srgbClr val="FFFFFF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60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venir Next Medium" panose="020B0503020202020204" pitchFamily="34" charset="0"/>
                    </a:rPr>
                    <a:t>Invalid</a:t>
                  </a: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</p:grp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CDEDEFCF-73DD-7B29-E3AF-BF106FEE5687}"/>
                  </a:ext>
                </a:extLst>
              </p:cNvPr>
              <p:cNvGrpSpPr/>
              <p:nvPr/>
            </p:nvGrpSpPr>
            <p:grpSpPr>
              <a:xfrm>
                <a:off x="1371405" y="5098383"/>
                <a:ext cx="830412" cy="246221"/>
                <a:chOff x="308005" y="2083805"/>
                <a:chExt cx="830412" cy="246221"/>
              </a:xfrm>
            </p:grpSpPr>
            <p:sp>
              <p:nvSpPr>
                <p:cNvPr id="77" name="직사각형 23">
                  <a:extLst>
                    <a:ext uri="{FF2B5EF4-FFF2-40B4-BE49-F238E27FC236}">
                      <a16:creationId xmlns:a16="http://schemas.microsoft.com/office/drawing/2014/main" id="{B744E711-EAA4-223B-F633-8853BB5B6D16}"/>
                    </a:ext>
                  </a:extLst>
                </p:cNvPr>
                <p:cNvSpPr/>
                <p:nvPr/>
              </p:nvSpPr>
              <p:spPr>
                <a:xfrm>
                  <a:off x="308005" y="2101971"/>
                  <a:ext cx="178532" cy="178532"/>
                </a:xfrm>
                <a:prstGeom prst="rect">
                  <a:avLst/>
                </a:prstGeom>
                <a:solidFill>
                  <a:srgbClr val="FFFFFF"/>
                </a:solidFill>
                <a:ln w="254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lIns="0" tIns="0" rIns="0" b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6C900356-5A30-D73C-0D0A-2A89DB977BA4}"/>
                    </a:ext>
                  </a:extLst>
                </p:cNvPr>
                <p:cNvSpPr txBox="1"/>
                <p:nvPr/>
              </p:nvSpPr>
              <p:spPr>
                <a:xfrm>
                  <a:off x="541347" y="2083805"/>
                  <a:ext cx="597070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60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venir Next Medium" panose="020B0503020202020204" pitchFamily="34" charset="0"/>
                    </a:rPr>
                    <a:t>Free</a:t>
                  </a: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</p:grpSp>
        </p:grp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FEB1CD58-1398-4207-5EAD-103DA906AF86}"/>
                </a:ext>
              </a:extLst>
            </p:cNvPr>
            <p:cNvSpPr txBox="1"/>
            <p:nvPr/>
          </p:nvSpPr>
          <p:spPr>
            <a:xfrm>
              <a:off x="1902557" y="4748131"/>
              <a:ext cx="1352934" cy="276999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Target Block</a:t>
              </a:r>
              <a:endParaRPr kumimoji="0" lang="ko-KR" altLang="en-US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E379597A-8AA6-890A-D54D-B0C37F5BE164}"/>
                </a:ext>
              </a:extLst>
            </p:cNvPr>
            <p:cNvGrpSpPr/>
            <p:nvPr/>
          </p:nvGrpSpPr>
          <p:grpSpPr>
            <a:xfrm>
              <a:off x="1371405" y="2449846"/>
              <a:ext cx="448620" cy="2160240"/>
              <a:chOff x="1154624" y="2449846"/>
              <a:chExt cx="448620" cy="2160240"/>
            </a:xfrm>
          </p:grpSpPr>
          <p:sp>
            <p:nvSpPr>
              <p:cNvPr id="64" name="직사각형 32">
                <a:extLst>
                  <a:ext uri="{FF2B5EF4-FFF2-40B4-BE49-F238E27FC236}">
                    <a16:creationId xmlns:a16="http://schemas.microsoft.com/office/drawing/2014/main" id="{6E1B4F01-2728-D122-94DA-350EA7F03199}"/>
                  </a:ext>
                </a:extLst>
              </p:cNvPr>
              <p:cNvSpPr/>
              <p:nvPr/>
            </p:nvSpPr>
            <p:spPr>
              <a:xfrm>
                <a:off x="1154624" y="3097918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3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65" name="직사각형 33">
                <a:extLst>
                  <a:ext uri="{FF2B5EF4-FFF2-40B4-BE49-F238E27FC236}">
                    <a16:creationId xmlns:a16="http://schemas.microsoft.com/office/drawing/2014/main" id="{D7A6DE31-FC8C-931A-6A94-0A9E794FA840}"/>
                  </a:ext>
                </a:extLst>
              </p:cNvPr>
              <p:cNvSpPr/>
              <p:nvPr/>
            </p:nvSpPr>
            <p:spPr>
              <a:xfrm>
                <a:off x="1154624" y="3313942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4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66" name="직사각형 34">
                <a:extLst>
                  <a:ext uri="{FF2B5EF4-FFF2-40B4-BE49-F238E27FC236}">
                    <a16:creationId xmlns:a16="http://schemas.microsoft.com/office/drawing/2014/main" id="{70FC48A4-340F-4C63-C1CE-0EDD0BA69F8F}"/>
                  </a:ext>
                </a:extLst>
              </p:cNvPr>
              <p:cNvSpPr/>
              <p:nvPr/>
            </p:nvSpPr>
            <p:spPr>
              <a:xfrm>
                <a:off x="1154624" y="3529966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5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67" name="직사각형 35">
                <a:extLst>
                  <a:ext uri="{FF2B5EF4-FFF2-40B4-BE49-F238E27FC236}">
                    <a16:creationId xmlns:a16="http://schemas.microsoft.com/office/drawing/2014/main" id="{6A2A8278-CD44-E577-DD6F-0100A086BE4E}"/>
                  </a:ext>
                </a:extLst>
              </p:cNvPr>
              <p:cNvSpPr/>
              <p:nvPr/>
            </p:nvSpPr>
            <p:spPr>
              <a:xfrm>
                <a:off x="1154624" y="3745990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vert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>
                  <a:defRPr/>
                </a:pPr>
                <a:r>
                  <a:rPr lang="en-US" altLang="ko-KR" sz="1400" b="1" kern="0" dirty="0">
                    <a:latin typeface="Calibri Light" panose="020F0302020204030204"/>
                  </a:rPr>
                  <a:t>⋯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68" name="직사각형 32">
                <a:extLst>
                  <a:ext uri="{FF2B5EF4-FFF2-40B4-BE49-F238E27FC236}">
                    <a16:creationId xmlns:a16="http://schemas.microsoft.com/office/drawing/2014/main" id="{6EC60732-37B0-5223-03D7-09E954567DC5}"/>
                  </a:ext>
                </a:extLst>
              </p:cNvPr>
              <p:cNvSpPr/>
              <p:nvPr/>
            </p:nvSpPr>
            <p:spPr>
              <a:xfrm>
                <a:off x="1154624" y="2449846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0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69" name="직사각형 33">
                <a:extLst>
                  <a:ext uri="{FF2B5EF4-FFF2-40B4-BE49-F238E27FC236}">
                    <a16:creationId xmlns:a16="http://schemas.microsoft.com/office/drawing/2014/main" id="{53481537-C6B6-159F-66DA-FB3E7E7A631F}"/>
                  </a:ext>
                </a:extLst>
              </p:cNvPr>
              <p:cNvSpPr/>
              <p:nvPr/>
            </p:nvSpPr>
            <p:spPr>
              <a:xfrm>
                <a:off x="1154624" y="2665870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1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70" name="직사각형 34">
                <a:extLst>
                  <a:ext uri="{FF2B5EF4-FFF2-40B4-BE49-F238E27FC236}">
                    <a16:creationId xmlns:a16="http://schemas.microsoft.com/office/drawing/2014/main" id="{6ACFDE09-69F4-CAA2-F2E9-28069F487460}"/>
                  </a:ext>
                </a:extLst>
              </p:cNvPr>
              <p:cNvSpPr/>
              <p:nvPr/>
            </p:nvSpPr>
            <p:spPr>
              <a:xfrm>
                <a:off x="1154624" y="2881894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2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71" name="직사각형 33">
                <a:extLst>
                  <a:ext uri="{FF2B5EF4-FFF2-40B4-BE49-F238E27FC236}">
                    <a16:creationId xmlns:a16="http://schemas.microsoft.com/office/drawing/2014/main" id="{93FC5B60-B5A1-1D60-B37A-D78FFAA709C0}"/>
                  </a:ext>
                </a:extLst>
              </p:cNvPr>
              <p:cNvSpPr/>
              <p:nvPr/>
            </p:nvSpPr>
            <p:spPr>
              <a:xfrm>
                <a:off x="1154624" y="3962014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ko-KR" sz="1400" i="1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N </a:t>
                </a:r>
                <a:r>
                  <a:rPr lang="en-US" altLang="ko-KR" sz="1400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– 3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72" name="직사각형 34">
                <a:extLst>
                  <a:ext uri="{FF2B5EF4-FFF2-40B4-BE49-F238E27FC236}">
                    <a16:creationId xmlns:a16="http://schemas.microsoft.com/office/drawing/2014/main" id="{AE8B74DE-5D69-7475-F60F-1A7395FC8CCE}"/>
                  </a:ext>
                </a:extLst>
              </p:cNvPr>
              <p:cNvSpPr/>
              <p:nvPr/>
            </p:nvSpPr>
            <p:spPr>
              <a:xfrm>
                <a:off x="1154624" y="4178038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r" defTabSz="914400">
                  <a:defRPr/>
                </a:pPr>
                <a:r>
                  <a:rPr lang="en-US" altLang="ko-KR" sz="1400" i="1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N </a:t>
                </a:r>
                <a:r>
                  <a:rPr lang="en-US" altLang="ko-KR" sz="1400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– 2</a:t>
                </a:r>
                <a:endParaRPr lang="ko-KR" altLang="en-US" sz="1400" kern="0" dirty="0">
                  <a:solidFill>
                    <a:srgbClr val="000000"/>
                  </a:solidFill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73" name="직사각형 35">
                <a:extLst>
                  <a:ext uri="{FF2B5EF4-FFF2-40B4-BE49-F238E27FC236}">
                    <a16:creationId xmlns:a16="http://schemas.microsoft.com/office/drawing/2014/main" id="{2A6ED494-19E8-DBCC-B6A8-49F9D984E452}"/>
                  </a:ext>
                </a:extLst>
              </p:cNvPr>
              <p:cNvSpPr/>
              <p:nvPr/>
            </p:nvSpPr>
            <p:spPr>
              <a:xfrm>
                <a:off x="1154624" y="4394062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r" defTabSz="914400">
                  <a:defRPr/>
                </a:pPr>
                <a:r>
                  <a:rPr lang="en-US" altLang="ko-KR" sz="1400" i="1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N </a:t>
                </a:r>
                <a:r>
                  <a:rPr lang="en-US" altLang="ko-KR" sz="1400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– 1</a:t>
                </a:r>
                <a:endParaRPr lang="ko-KR" altLang="en-US" sz="1400" kern="0" dirty="0">
                  <a:solidFill>
                    <a:srgbClr val="000000"/>
                  </a:solidFill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</p:grpSp>
        <p:sp>
          <p:nvSpPr>
            <p:cNvPr id="62" name="Rounded Rectangle 61">
              <a:extLst>
                <a:ext uri="{FF2B5EF4-FFF2-40B4-BE49-F238E27FC236}">
                  <a16:creationId xmlns:a16="http://schemas.microsoft.com/office/drawing/2014/main" id="{9CBBD284-9712-BC9C-05E1-C4F05BE03E2E}"/>
                </a:ext>
              </a:extLst>
            </p:cNvPr>
            <p:cNvSpPr/>
            <p:nvPr/>
          </p:nvSpPr>
          <p:spPr>
            <a:xfrm>
              <a:off x="1626105" y="2626764"/>
              <a:ext cx="1770858" cy="295059"/>
            </a:xfrm>
            <a:prstGeom prst="roundRect">
              <a:avLst/>
            </a:prstGeom>
            <a:noFill/>
            <a:ln w="25400">
              <a:solidFill>
                <a:srgbClr val="C0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64FADCC0-294F-32A8-B835-82A82CAB0F91}"/>
                </a:ext>
              </a:extLst>
            </p:cNvPr>
            <p:cNvSpPr txBox="1"/>
            <p:nvPr/>
          </p:nvSpPr>
          <p:spPr>
            <a:xfrm>
              <a:off x="1626105" y="2115287"/>
              <a:ext cx="1705554" cy="276999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lIns="3600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Target Page</a:t>
              </a:r>
              <a:endParaRPr kumimoji="0" lang="ko-KR" altLang="en-US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</p:grpSp>
      <p:cxnSp>
        <p:nvCxnSpPr>
          <p:cNvPr id="83" name="Curved Connector 82">
            <a:extLst>
              <a:ext uri="{FF2B5EF4-FFF2-40B4-BE49-F238E27FC236}">
                <a16:creationId xmlns:a16="http://schemas.microsoft.com/office/drawing/2014/main" id="{0C63734C-0A17-BF0E-B56D-81ECF9908C45}"/>
              </a:ext>
            </a:extLst>
          </p:cNvPr>
          <p:cNvCxnSpPr>
            <a:stCxn id="62" idx="1"/>
            <a:endCxn id="63" idx="1"/>
          </p:cNvCxnSpPr>
          <p:nvPr/>
        </p:nvCxnSpPr>
        <p:spPr>
          <a:xfrm rot="10800000">
            <a:off x="1626105" y="2511118"/>
            <a:ext cx="12700" cy="520507"/>
          </a:xfrm>
          <a:prstGeom prst="curvedConnector3">
            <a:avLst>
              <a:gd name="adj1" fmla="val 1273173"/>
            </a:avLst>
          </a:prstGeom>
          <a:ln w="158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직사각형 20">
            <a:extLst>
              <a:ext uri="{FF2B5EF4-FFF2-40B4-BE49-F238E27FC236}">
                <a16:creationId xmlns:a16="http://schemas.microsoft.com/office/drawing/2014/main" id="{30FAD061-D98C-1D1A-59AE-7249D2B67BFD}"/>
              </a:ext>
            </a:extLst>
          </p:cNvPr>
          <p:cNvSpPr/>
          <p:nvPr/>
        </p:nvSpPr>
        <p:spPr>
          <a:xfrm>
            <a:off x="240650" y="3435342"/>
            <a:ext cx="178532" cy="178532"/>
          </a:xfrm>
          <a:prstGeom prst="rect">
            <a:avLst/>
          </a:prstGeom>
          <a:solidFill>
            <a:schemeClr val="bg1">
              <a:lumMod val="50000"/>
            </a:schemeClr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4B5F1E1-EABD-0793-1ED9-08E49D0763DE}"/>
              </a:ext>
            </a:extLst>
          </p:cNvPr>
          <p:cNvSpPr txBox="1"/>
          <p:nvPr/>
        </p:nvSpPr>
        <p:spPr>
          <a:xfrm>
            <a:off x="473992" y="3403406"/>
            <a:ext cx="1027262" cy="246221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6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Scrubbed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C05E6262-765F-74ED-3441-53D8EDB55AB1}"/>
              </a:ext>
            </a:extLst>
          </p:cNvPr>
          <p:cNvCxnSpPr>
            <a:cxnSpLocks/>
          </p:cNvCxnSpPr>
          <p:nvPr/>
        </p:nvCxnSpPr>
        <p:spPr>
          <a:xfrm>
            <a:off x="4609684" y="3685178"/>
            <a:ext cx="381461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타원 400">
            <a:extLst>
              <a:ext uri="{FF2B5EF4-FFF2-40B4-BE49-F238E27FC236}">
                <a16:creationId xmlns:a16="http://schemas.microsoft.com/office/drawing/2014/main" id="{D5859CF3-3BE8-75C3-FB5D-2F9969FF2C04}"/>
              </a:ext>
            </a:extLst>
          </p:cNvPr>
          <p:cNvSpPr/>
          <p:nvPr/>
        </p:nvSpPr>
        <p:spPr>
          <a:xfrm>
            <a:off x="4890672" y="3525792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87" name="타원 401">
            <a:extLst>
              <a:ext uri="{FF2B5EF4-FFF2-40B4-BE49-F238E27FC236}">
                <a16:creationId xmlns:a16="http://schemas.microsoft.com/office/drawing/2014/main" id="{9E611F12-06B5-4E9C-CC17-B13A049D5CBC}"/>
              </a:ext>
            </a:extLst>
          </p:cNvPr>
          <p:cNvSpPr/>
          <p:nvPr/>
        </p:nvSpPr>
        <p:spPr>
          <a:xfrm>
            <a:off x="5292530" y="3525792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88" name="타원 402">
            <a:extLst>
              <a:ext uri="{FF2B5EF4-FFF2-40B4-BE49-F238E27FC236}">
                <a16:creationId xmlns:a16="http://schemas.microsoft.com/office/drawing/2014/main" id="{9BA3588F-6812-6D7A-1D86-EF1A16046CDB}"/>
              </a:ext>
            </a:extLst>
          </p:cNvPr>
          <p:cNvSpPr/>
          <p:nvPr/>
        </p:nvSpPr>
        <p:spPr>
          <a:xfrm>
            <a:off x="5694386" y="3525792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89" name="타원 403">
            <a:extLst>
              <a:ext uri="{FF2B5EF4-FFF2-40B4-BE49-F238E27FC236}">
                <a16:creationId xmlns:a16="http://schemas.microsoft.com/office/drawing/2014/main" id="{29EDD320-0F60-64FC-82A3-797F783D1D26}"/>
              </a:ext>
            </a:extLst>
          </p:cNvPr>
          <p:cNvSpPr/>
          <p:nvPr/>
        </p:nvSpPr>
        <p:spPr>
          <a:xfrm>
            <a:off x="6096244" y="3525792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90" name="타원 404">
            <a:extLst>
              <a:ext uri="{FF2B5EF4-FFF2-40B4-BE49-F238E27FC236}">
                <a16:creationId xmlns:a16="http://schemas.microsoft.com/office/drawing/2014/main" id="{9898A364-B322-6270-C4F4-0A51C66811A4}"/>
              </a:ext>
            </a:extLst>
          </p:cNvPr>
          <p:cNvSpPr/>
          <p:nvPr/>
        </p:nvSpPr>
        <p:spPr>
          <a:xfrm>
            <a:off x="6498100" y="3525792"/>
            <a:ext cx="318772" cy="318772"/>
          </a:xfrm>
          <a:prstGeom prst="ellipse">
            <a:avLst/>
          </a:prstGeom>
          <a:solidFill>
            <a:schemeClr val="bg1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defRPr/>
            </a:pPr>
            <a:r>
              <a:rPr lang="en-US" altLang="ko-KR" sz="16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⋯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91" name="타원 405">
            <a:extLst>
              <a:ext uri="{FF2B5EF4-FFF2-40B4-BE49-F238E27FC236}">
                <a16:creationId xmlns:a16="http://schemas.microsoft.com/office/drawing/2014/main" id="{54B709A3-223E-47B2-D6B2-710F24C590B8}"/>
              </a:ext>
            </a:extLst>
          </p:cNvPr>
          <p:cNvSpPr/>
          <p:nvPr/>
        </p:nvSpPr>
        <p:spPr>
          <a:xfrm>
            <a:off x="6899958" y="3525792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92" name="타원 406">
            <a:extLst>
              <a:ext uri="{FF2B5EF4-FFF2-40B4-BE49-F238E27FC236}">
                <a16:creationId xmlns:a16="http://schemas.microsoft.com/office/drawing/2014/main" id="{34733E8F-D356-C05F-23C9-F815200F7597}"/>
              </a:ext>
            </a:extLst>
          </p:cNvPr>
          <p:cNvSpPr/>
          <p:nvPr/>
        </p:nvSpPr>
        <p:spPr>
          <a:xfrm>
            <a:off x="7301816" y="3525792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93" name="타원 407">
            <a:extLst>
              <a:ext uri="{FF2B5EF4-FFF2-40B4-BE49-F238E27FC236}">
                <a16:creationId xmlns:a16="http://schemas.microsoft.com/office/drawing/2014/main" id="{66421ABF-D665-0CB1-7E51-9ABB73D10C05}"/>
              </a:ext>
            </a:extLst>
          </p:cNvPr>
          <p:cNvSpPr/>
          <p:nvPr/>
        </p:nvSpPr>
        <p:spPr>
          <a:xfrm>
            <a:off x="7703672" y="3525792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94" name="타원 408">
            <a:extLst>
              <a:ext uri="{FF2B5EF4-FFF2-40B4-BE49-F238E27FC236}">
                <a16:creationId xmlns:a16="http://schemas.microsoft.com/office/drawing/2014/main" id="{E09B94D0-C966-464F-6DAB-DE4D7A519EFA}"/>
              </a:ext>
            </a:extLst>
          </p:cNvPr>
          <p:cNvSpPr/>
          <p:nvPr/>
        </p:nvSpPr>
        <p:spPr>
          <a:xfrm>
            <a:off x="8105530" y="3525792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97D045F-1067-9EFF-51BC-687D086C5CB5}"/>
              </a:ext>
            </a:extLst>
          </p:cNvPr>
          <p:cNvSpPr txBox="1"/>
          <p:nvPr/>
        </p:nvSpPr>
        <p:spPr>
          <a:xfrm>
            <a:off x="4028813" y="3570635"/>
            <a:ext cx="86561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dirty="0">
                <a:latin typeface="Avenir Next Medium" panose="020B0503020202020204" pitchFamily="34" charset="0"/>
              </a:rPr>
              <a:t>WL</a:t>
            </a:r>
            <a:r>
              <a:rPr lang="en-US" altLang="ko-KR" sz="1600" baseline="-25000" dirty="0">
                <a:latin typeface="Avenir Next Medium" panose="020B0503020202020204" pitchFamily="34" charset="0"/>
              </a:rPr>
              <a:t>1</a:t>
            </a:r>
            <a:endParaRPr lang="ko-KR" altLang="en-US" sz="1600" baseline="-25000" dirty="0">
              <a:latin typeface="Avenir Next Medium" panose="020B0503020202020204" pitchFamily="34" charset="0"/>
            </a:endParaRP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B6B91C30-129A-1CDA-C8F3-BB30B1DD26D4}"/>
              </a:ext>
            </a:extLst>
          </p:cNvPr>
          <p:cNvGrpSpPr/>
          <p:nvPr/>
        </p:nvGrpSpPr>
        <p:grpSpPr>
          <a:xfrm>
            <a:off x="4880113" y="3552296"/>
            <a:ext cx="3533630" cy="318772"/>
            <a:chOff x="1269279" y="2797330"/>
            <a:chExt cx="3533630" cy="318772"/>
          </a:xfrm>
          <a:noFill/>
        </p:grpSpPr>
        <p:sp>
          <p:nvSpPr>
            <p:cNvPr id="108" name="타원 400">
              <a:extLst>
                <a:ext uri="{FF2B5EF4-FFF2-40B4-BE49-F238E27FC236}">
                  <a16:creationId xmlns:a16="http://schemas.microsoft.com/office/drawing/2014/main" id="{276B1D7D-AEF8-C53F-C40D-5331A553C175}"/>
                </a:ext>
              </a:extLst>
            </p:cNvPr>
            <p:cNvSpPr/>
            <p:nvPr/>
          </p:nvSpPr>
          <p:spPr>
            <a:xfrm>
              <a:off x="1269279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09" name="타원 401">
              <a:extLst>
                <a:ext uri="{FF2B5EF4-FFF2-40B4-BE49-F238E27FC236}">
                  <a16:creationId xmlns:a16="http://schemas.microsoft.com/office/drawing/2014/main" id="{F7066923-E390-0845-48D1-04611BF75A2A}"/>
                </a:ext>
              </a:extLst>
            </p:cNvPr>
            <p:cNvSpPr/>
            <p:nvPr/>
          </p:nvSpPr>
          <p:spPr>
            <a:xfrm>
              <a:off x="1671137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10" name="타원 402">
              <a:extLst>
                <a:ext uri="{FF2B5EF4-FFF2-40B4-BE49-F238E27FC236}">
                  <a16:creationId xmlns:a16="http://schemas.microsoft.com/office/drawing/2014/main" id="{0B7F6673-FF7E-0C46-726D-92A10724F951}"/>
                </a:ext>
              </a:extLst>
            </p:cNvPr>
            <p:cNvSpPr/>
            <p:nvPr/>
          </p:nvSpPr>
          <p:spPr>
            <a:xfrm>
              <a:off x="2072993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11" name="타원 403">
              <a:extLst>
                <a:ext uri="{FF2B5EF4-FFF2-40B4-BE49-F238E27FC236}">
                  <a16:creationId xmlns:a16="http://schemas.microsoft.com/office/drawing/2014/main" id="{35325900-0C15-3897-E83C-B989657E77B9}"/>
                </a:ext>
              </a:extLst>
            </p:cNvPr>
            <p:cNvSpPr/>
            <p:nvPr/>
          </p:nvSpPr>
          <p:spPr>
            <a:xfrm>
              <a:off x="2474851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12" name="타원 404">
              <a:extLst>
                <a:ext uri="{FF2B5EF4-FFF2-40B4-BE49-F238E27FC236}">
                  <a16:creationId xmlns:a16="http://schemas.microsoft.com/office/drawing/2014/main" id="{E6BF97F9-AC02-F204-8C47-3FE5D8CA5C6A}"/>
                </a:ext>
              </a:extLst>
            </p:cNvPr>
            <p:cNvSpPr/>
            <p:nvPr/>
          </p:nvSpPr>
          <p:spPr>
            <a:xfrm>
              <a:off x="2876707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13" name="타원 405">
              <a:extLst>
                <a:ext uri="{FF2B5EF4-FFF2-40B4-BE49-F238E27FC236}">
                  <a16:creationId xmlns:a16="http://schemas.microsoft.com/office/drawing/2014/main" id="{9DA103C8-A958-0BFE-073C-FFA95BD65618}"/>
                </a:ext>
              </a:extLst>
            </p:cNvPr>
            <p:cNvSpPr/>
            <p:nvPr/>
          </p:nvSpPr>
          <p:spPr>
            <a:xfrm>
              <a:off x="3278565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14" name="타원 406">
              <a:extLst>
                <a:ext uri="{FF2B5EF4-FFF2-40B4-BE49-F238E27FC236}">
                  <a16:creationId xmlns:a16="http://schemas.microsoft.com/office/drawing/2014/main" id="{FDDB9751-28A2-6663-B984-EBCF3296773E}"/>
                </a:ext>
              </a:extLst>
            </p:cNvPr>
            <p:cNvSpPr/>
            <p:nvPr/>
          </p:nvSpPr>
          <p:spPr>
            <a:xfrm>
              <a:off x="3680423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15" name="타원 407">
              <a:extLst>
                <a:ext uri="{FF2B5EF4-FFF2-40B4-BE49-F238E27FC236}">
                  <a16:creationId xmlns:a16="http://schemas.microsoft.com/office/drawing/2014/main" id="{1E5DD289-43C1-7689-2D94-C61BF5766640}"/>
                </a:ext>
              </a:extLst>
            </p:cNvPr>
            <p:cNvSpPr/>
            <p:nvPr/>
          </p:nvSpPr>
          <p:spPr>
            <a:xfrm>
              <a:off x="4082279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16" name="타원 408">
              <a:extLst>
                <a:ext uri="{FF2B5EF4-FFF2-40B4-BE49-F238E27FC236}">
                  <a16:creationId xmlns:a16="http://schemas.microsoft.com/office/drawing/2014/main" id="{61732E66-A7E0-9966-BF92-2F599E966DFB}"/>
                </a:ext>
              </a:extLst>
            </p:cNvPr>
            <p:cNvSpPr/>
            <p:nvPr/>
          </p:nvSpPr>
          <p:spPr>
            <a:xfrm>
              <a:off x="4484137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FF1737CA-B297-8189-475C-1BAE5125DE7C}"/>
              </a:ext>
            </a:extLst>
          </p:cNvPr>
          <p:cNvSpPr/>
          <p:nvPr/>
        </p:nvSpPr>
        <p:spPr>
          <a:xfrm>
            <a:off x="4889325" y="3522184"/>
            <a:ext cx="320118" cy="48452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AC7F8F4D-7912-C47A-BB38-E87B20B512DD}"/>
              </a:ext>
            </a:extLst>
          </p:cNvPr>
          <p:cNvSpPr/>
          <p:nvPr/>
        </p:nvSpPr>
        <p:spPr>
          <a:xfrm>
            <a:off x="5291182" y="3522182"/>
            <a:ext cx="320118" cy="260042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82667567-A7F7-77FD-9C2B-E828AD6B9D72}"/>
              </a:ext>
            </a:extLst>
          </p:cNvPr>
          <p:cNvSpPr/>
          <p:nvPr/>
        </p:nvSpPr>
        <p:spPr>
          <a:xfrm>
            <a:off x="5693713" y="3522183"/>
            <a:ext cx="320118" cy="205019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52679700-AB8C-4276-FA6C-800E6A9B9700}"/>
              </a:ext>
            </a:extLst>
          </p:cNvPr>
          <p:cNvSpPr/>
          <p:nvPr/>
        </p:nvSpPr>
        <p:spPr>
          <a:xfrm>
            <a:off x="6094896" y="3522183"/>
            <a:ext cx="320118" cy="169321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BB8B922F-2535-8472-FDE4-41EACF0A0C37}"/>
              </a:ext>
            </a:extLst>
          </p:cNvPr>
          <p:cNvSpPr/>
          <p:nvPr/>
        </p:nvSpPr>
        <p:spPr>
          <a:xfrm>
            <a:off x="6899959" y="3522183"/>
            <a:ext cx="320118" cy="260039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615328F1-5F34-4A34-0396-23DECD0DCF28}"/>
              </a:ext>
            </a:extLst>
          </p:cNvPr>
          <p:cNvSpPr/>
          <p:nvPr/>
        </p:nvSpPr>
        <p:spPr>
          <a:xfrm>
            <a:off x="7301816" y="3522183"/>
            <a:ext cx="320118" cy="234138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6FB2807E-DC60-085E-12C6-A753AF3E4C8B}"/>
              </a:ext>
            </a:extLst>
          </p:cNvPr>
          <p:cNvSpPr/>
          <p:nvPr/>
        </p:nvSpPr>
        <p:spPr>
          <a:xfrm>
            <a:off x="7704347" y="3522184"/>
            <a:ext cx="320118" cy="120972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B6FE9260-78DE-728A-5A95-7872CC072507}"/>
              </a:ext>
            </a:extLst>
          </p:cNvPr>
          <p:cNvSpPr/>
          <p:nvPr/>
        </p:nvSpPr>
        <p:spPr>
          <a:xfrm>
            <a:off x="8105530" y="3522183"/>
            <a:ext cx="320118" cy="264163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FCFE27C-AE36-1113-A1C1-FE27C6E1D999}"/>
              </a:ext>
            </a:extLst>
          </p:cNvPr>
          <p:cNvGrpSpPr/>
          <p:nvPr/>
        </p:nvGrpSpPr>
        <p:grpSpPr>
          <a:xfrm>
            <a:off x="3848424" y="3936467"/>
            <a:ext cx="5020723" cy="2210619"/>
            <a:chOff x="3848424" y="3280144"/>
            <a:chExt cx="5020723" cy="221061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2EEFEF8-C6AC-3387-E694-5AA5714D228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48424" y="4375836"/>
              <a:ext cx="5020723" cy="1114927"/>
            </a:xfrm>
            <a:prstGeom prst="rect">
              <a:avLst/>
            </a:prstGeom>
          </p:spPr>
        </p:pic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2F1D48E-6537-2079-9042-6800AD53CFCA}"/>
                </a:ext>
              </a:extLst>
            </p:cNvPr>
            <p:cNvGrpSpPr/>
            <p:nvPr/>
          </p:nvGrpSpPr>
          <p:grpSpPr>
            <a:xfrm>
              <a:off x="4028813" y="3280144"/>
              <a:ext cx="4396835" cy="322382"/>
              <a:chOff x="4028813" y="3280144"/>
              <a:chExt cx="4396835" cy="322382"/>
            </a:xfrm>
          </p:grpSpPr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DF5EBA91-BEE6-C150-A926-071CED1D5197}"/>
                  </a:ext>
                </a:extLst>
              </p:cNvPr>
              <p:cNvSpPr txBox="1"/>
              <p:nvPr/>
            </p:nvSpPr>
            <p:spPr>
              <a:xfrm>
                <a:off x="4028813" y="3318225"/>
                <a:ext cx="865611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altLang="ko-KR" sz="1600" dirty="0">
                    <a:solidFill>
                      <a:srgbClr val="357429"/>
                    </a:solidFill>
                    <a:latin typeface="Avenir Next Medium" panose="020B0503020202020204" pitchFamily="34" charset="0"/>
                  </a:rPr>
                  <a:t>Page 3</a:t>
                </a:r>
                <a:endParaRPr lang="ko-KR" altLang="en-US" sz="1600" baseline="-25000" dirty="0">
                  <a:solidFill>
                    <a:srgbClr val="357429"/>
                  </a:solidFill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49" name="Rectangle 148">
                <a:extLst>
                  <a:ext uri="{FF2B5EF4-FFF2-40B4-BE49-F238E27FC236}">
                    <a16:creationId xmlns:a16="http://schemas.microsoft.com/office/drawing/2014/main" id="{19919E5D-FF3A-BC34-7F3E-AF853A90F086}"/>
                  </a:ext>
                </a:extLst>
              </p:cNvPr>
              <p:cNvSpPr/>
              <p:nvPr/>
            </p:nvSpPr>
            <p:spPr>
              <a:xfrm>
                <a:off x="4889325" y="3280144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rgbClr val="357429"/>
                    </a:solidFill>
                    <a:latin typeface="Avenir Next Medium" panose="020B0503020202020204" pitchFamily="34" charset="0"/>
                  </a:rPr>
                  <a:t>0</a:t>
                </a:r>
              </a:p>
            </p:txBody>
          </p:sp>
          <p:sp>
            <p:nvSpPr>
              <p:cNvPr id="150" name="Rectangle 149">
                <a:extLst>
                  <a:ext uri="{FF2B5EF4-FFF2-40B4-BE49-F238E27FC236}">
                    <a16:creationId xmlns:a16="http://schemas.microsoft.com/office/drawing/2014/main" id="{70167B86-B235-2143-BC65-7E6A4FDF5D05}"/>
                  </a:ext>
                </a:extLst>
              </p:cNvPr>
              <p:cNvSpPr/>
              <p:nvPr/>
            </p:nvSpPr>
            <p:spPr>
              <a:xfrm>
                <a:off x="5291182" y="3280144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rgbClr val="357429"/>
                    </a:solidFill>
                    <a:latin typeface="Avenir Next Medium" panose="020B0503020202020204" pitchFamily="34" charset="0"/>
                  </a:rPr>
                  <a:t>1</a:t>
                </a:r>
              </a:p>
            </p:txBody>
          </p:sp>
          <p:sp>
            <p:nvSpPr>
              <p:cNvPr id="151" name="Rectangle 150">
                <a:extLst>
                  <a:ext uri="{FF2B5EF4-FFF2-40B4-BE49-F238E27FC236}">
                    <a16:creationId xmlns:a16="http://schemas.microsoft.com/office/drawing/2014/main" id="{E74B67A1-C31C-C437-5C00-9D568AE93EDE}"/>
                  </a:ext>
                </a:extLst>
              </p:cNvPr>
              <p:cNvSpPr/>
              <p:nvPr/>
            </p:nvSpPr>
            <p:spPr>
              <a:xfrm>
                <a:off x="5693713" y="3280144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rgbClr val="357429"/>
                    </a:solidFill>
                    <a:latin typeface="Avenir Next Medium" panose="020B0503020202020204" pitchFamily="34" charset="0"/>
                  </a:rPr>
                  <a:t>0</a:t>
                </a:r>
              </a:p>
            </p:txBody>
          </p:sp>
          <p:sp>
            <p:nvSpPr>
              <p:cNvPr id="152" name="Rectangle 151">
                <a:extLst>
                  <a:ext uri="{FF2B5EF4-FFF2-40B4-BE49-F238E27FC236}">
                    <a16:creationId xmlns:a16="http://schemas.microsoft.com/office/drawing/2014/main" id="{35E3D968-CB26-9A7E-5A5D-AF758078138F}"/>
                  </a:ext>
                </a:extLst>
              </p:cNvPr>
              <p:cNvSpPr/>
              <p:nvPr/>
            </p:nvSpPr>
            <p:spPr>
              <a:xfrm>
                <a:off x="6094896" y="3280144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rgbClr val="357429"/>
                    </a:solidFill>
                    <a:latin typeface="Avenir Next Medium" panose="020B0503020202020204" pitchFamily="34" charset="0"/>
                  </a:rPr>
                  <a:t>0</a:t>
                </a:r>
              </a:p>
            </p:txBody>
          </p:sp>
          <p:sp>
            <p:nvSpPr>
              <p:cNvPr id="153" name="Rectangle 152">
                <a:extLst>
                  <a:ext uri="{FF2B5EF4-FFF2-40B4-BE49-F238E27FC236}">
                    <a16:creationId xmlns:a16="http://schemas.microsoft.com/office/drawing/2014/main" id="{8F264E7F-8990-F3B7-49C7-9896D3BDEFE6}"/>
                  </a:ext>
                </a:extLst>
              </p:cNvPr>
              <p:cNvSpPr/>
              <p:nvPr/>
            </p:nvSpPr>
            <p:spPr>
              <a:xfrm>
                <a:off x="6899959" y="3280144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rgbClr val="357429"/>
                    </a:solidFill>
                    <a:latin typeface="Avenir Next Medium" panose="020B0503020202020204" pitchFamily="34" charset="0"/>
                  </a:rPr>
                  <a:t>1</a:t>
                </a:r>
              </a:p>
            </p:txBody>
          </p:sp>
          <p:sp>
            <p:nvSpPr>
              <p:cNvPr id="154" name="Rectangle 153">
                <a:extLst>
                  <a:ext uri="{FF2B5EF4-FFF2-40B4-BE49-F238E27FC236}">
                    <a16:creationId xmlns:a16="http://schemas.microsoft.com/office/drawing/2014/main" id="{D2FDE44D-4612-B9C1-F79B-24CD94DDB2FA}"/>
                  </a:ext>
                </a:extLst>
              </p:cNvPr>
              <p:cNvSpPr/>
              <p:nvPr/>
            </p:nvSpPr>
            <p:spPr>
              <a:xfrm>
                <a:off x="7301816" y="3280144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rgbClr val="C00000"/>
                    </a:solidFill>
                    <a:latin typeface="Avenir Next Medium" panose="020B0503020202020204" pitchFamily="34" charset="0"/>
                  </a:rPr>
                  <a:t>0</a:t>
                </a:r>
              </a:p>
            </p:txBody>
          </p:sp>
          <p:sp>
            <p:nvSpPr>
              <p:cNvPr id="155" name="Rectangle 154">
                <a:extLst>
                  <a:ext uri="{FF2B5EF4-FFF2-40B4-BE49-F238E27FC236}">
                    <a16:creationId xmlns:a16="http://schemas.microsoft.com/office/drawing/2014/main" id="{F93CCD37-0D1D-EDBB-AEDF-AAD995BFAB6F}"/>
                  </a:ext>
                </a:extLst>
              </p:cNvPr>
              <p:cNvSpPr/>
              <p:nvPr/>
            </p:nvSpPr>
            <p:spPr>
              <a:xfrm>
                <a:off x="7704347" y="3280144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rgbClr val="357429"/>
                    </a:solidFill>
                    <a:latin typeface="Avenir Next Medium" panose="020B0503020202020204" pitchFamily="34" charset="0"/>
                  </a:rPr>
                  <a:t>0</a:t>
                </a:r>
              </a:p>
            </p:txBody>
          </p:sp>
          <p:sp>
            <p:nvSpPr>
              <p:cNvPr id="156" name="Rectangle 155">
                <a:extLst>
                  <a:ext uri="{FF2B5EF4-FFF2-40B4-BE49-F238E27FC236}">
                    <a16:creationId xmlns:a16="http://schemas.microsoft.com/office/drawing/2014/main" id="{A55FBE1D-2163-62FB-F27C-2B8EE6E8C8EC}"/>
                  </a:ext>
                </a:extLst>
              </p:cNvPr>
              <p:cNvSpPr/>
              <p:nvPr/>
            </p:nvSpPr>
            <p:spPr>
              <a:xfrm>
                <a:off x="8105530" y="3280144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rgbClr val="357429"/>
                    </a:solidFill>
                    <a:latin typeface="Avenir Next Medium" panose="020B0503020202020204" pitchFamily="34" charset="0"/>
                  </a:rPr>
                  <a:t>1</a:t>
                </a:r>
              </a:p>
            </p:txBody>
          </p:sp>
          <p:sp>
            <p:nvSpPr>
              <p:cNvPr id="274" name="타원 404">
                <a:extLst>
                  <a:ext uri="{FF2B5EF4-FFF2-40B4-BE49-F238E27FC236}">
                    <a16:creationId xmlns:a16="http://schemas.microsoft.com/office/drawing/2014/main" id="{AE58F131-80A7-C516-CD25-61F998F04942}"/>
                  </a:ext>
                </a:extLst>
              </p:cNvPr>
              <p:cNvSpPr/>
              <p:nvPr/>
            </p:nvSpPr>
            <p:spPr>
              <a:xfrm>
                <a:off x="6498100" y="3281949"/>
                <a:ext cx="318772" cy="318772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 defTabSz="914400">
                  <a:defRPr/>
                </a:pPr>
                <a:r>
                  <a:rPr lang="en-US" altLang="ko-KR" sz="1600" kern="0" dirty="0">
                    <a:solidFill>
                      <a:srgbClr val="357429"/>
                    </a:solidFill>
                    <a:latin typeface="Avenir Next Medium" panose="020B0503020202020204" pitchFamily="34" charset="0"/>
                  </a:rPr>
                  <a:t>⋯</a:t>
                </a: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357429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49941E3-165B-11B9-14C2-20900A4BBEA1}"/>
                </a:ext>
              </a:extLst>
            </p:cNvPr>
            <p:cNvGrpSpPr/>
            <p:nvPr/>
          </p:nvGrpSpPr>
          <p:grpSpPr>
            <a:xfrm>
              <a:off x="4028813" y="3591847"/>
              <a:ext cx="4396835" cy="322382"/>
              <a:chOff x="4028813" y="3588017"/>
              <a:chExt cx="4396835" cy="322382"/>
            </a:xfrm>
          </p:grpSpPr>
          <p:sp>
            <p:nvSpPr>
              <p:cNvPr id="157" name="TextBox 156">
                <a:extLst>
                  <a:ext uri="{FF2B5EF4-FFF2-40B4-BE49-F238E27FC236}">
                    <a16:creationId xmlns:a16="http://schemas.microsoft.com/office/drawing/2014/main" id="{42F75C05-6A4D-8331-7974-33ECB811D1AF}"/>
                  </a:ext>
                </a:extLst>
              </p:cNvPr>
              <p:cNvSpPr txBox="1"/>
              <p:nvPr/>
            </p:nvSpPr>
            <p:spPr>
              <a:xfrm>
                <a:off x="4028813" y="3626098"/>
                <a:ext cx="865611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altLang="ko-KR" sz="1600" dirty="0">
                    <a:solidFill>
                      <a:schemeClr val="accent4">
                        <a:lumMod val="75000"/>
                      </a:schemeClr>
                    </a:solidFill>
                    <a:latin typeface="Avenir Next Medium" panose="020B0503020202020204" pitchFamily="34" charset="0"/>
                  </a:rPr>
                  <a:t>Page 4</a:t>
                </a:r>
                <a:endParaRPr lang="ko-KR" altLang="en-US" sz="1600" baseline="-25000" dirty="0">
                  <a:solidFill>
                    <a:schemeClr val="accent4">
                      <a:lumMod val="75000"/>
                    </a:schemeClr>
                  </a:solidFill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58" name="Rectangle 157">
                <a:extLst>
                  <a:ext uri="{FF2B5EF4-FFF2-40B4-BE49-F238E27FC236}">
                    <a16:creationId xmlns:a16="http://schemas.microsoft.com/office/drawing/2014/main" id="{F7F406D2-FA2D-9525-0F06-E9291562AE81}"/>
                  </a:ext>
                </a:extLst>
              </p:cNvPr>
              <p:cNvSpPr/>
              <p:nvPr/>
            </p:nvSpPr>
            <p:spPr>
              <a:xfrm>
                <a:off x="4889325" y="3588017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chemeClr val="accent4">
                        <a:lumMod val="75000"/>
                      </a:schemeClr>
                    </a:solidFill>
                    <a:latin typeface="Avenir Next Medium" panose="020B0503020202020204" pitchFamily="34" charset="0"/>
                  </a:rPr>
                  <a:t>0</a:t>
                </a:r>
              </a:p>
            </p:txBody>
          </p:sp>
          <p:sp>
            <p:nvSpPr>
              <p:cNvPr id="159" name="Rectangle 158">
                <a:extLst>
                  <a:ext uri="{FF2B5EF4-FFF2-40B4-BE49-F238E27FC236}">
                    <a16:creationId xmlns:a16="http://schemas.microsoft.com/office/drawing/2014/main" id="{809DA8C6-CA49-DF46-48A0-E9A8096EFF96}"/>
                  </a:ext>
                </a:extLst>
              </p:cNvPr>
              <p:cNvSpPr/>
              <p:nvPr/>
            </p:nvSpPr>
            <p:spPr>
              <a:xfrm>
                <a:off x="5291182" y="3588017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chemeClr val="accent4">
                        <a:lumMod val="75000"/>
                      </a:schemeClr>
                    </a:solidFill>
                    <a:latin typeface="Avenir Next Medium" panose="020B0503020202020204" pitchFamily="34" charset="0"/>
                  </a:rPr>
                  <a:t>1</a:t>
                </a:r>
              </a:p>
            </p:txBody>
          </p:sp>
          <p:sp>
            <p:nvSpPr>
              <p:cNvPr id="160" name="Rectangle 159">
                <a:extLst>
                  <a:ext uri="{FF2B5EF4-FFF2-40B4-BE49-F238E27FC236}">
                    <a16:creationId xmlns:a16="http://schemas.microsoft.com/office/drawing/2014/main" id="{354F7EAF-4C31-A368-1917-43675A64F998}"/>
                  </a:ext>
                </a:extLst>
              </p:cNvPr>
              <p:cNvSpPr/>
              <p:nvPr/>
            </p:nvSpPr>
            <p:spPr>
              <a:xfrm>
                <a:off x="5693713" y="3588017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chemeClr val="accent4">
                        <a:lumMod val="75000"/>
                      </a:schemeClr>
                    </a:solidFill>
                    <a:latin typeface="Avenir Next Medium" panose="020B0503020202020204" pitchFamily="34" charset="0"/>
                  </a:rPr>
                  <a:t>0</a:t>
                </a:r>
              </a:p>
            </p:txBody>
          </p:sp>
          <p:sp>
            <p:nvSpPr>
              <p:cNvPr id="161" name="Rectangle 160">
                <a:extLst>
                  <a:ext uri="{FF2B5EF4-FFF2-40B4-BE49-F238E27FC236}">
                    <a16:creationId xmlns:a16="http://schemas.microsoft.com/office/drawing/2014/main" id="{83DE1FD8-3F08-9BEE-913E-1E384485262D}"/>
                  </a:ext>
                </a:extLst>
              </p:cNvPr>
              <p:cNvSpPr/>
              <p:nvPr/>
            </p:nvSpPr>
            <p:spPr>
              <a:xfrm>
                <a:off x="6094896" y="3588017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chemeClr val="accent4">
                        <a:lumMod val="75000"/>
                      </a:schemeClr>
                    </a:solidFill>
                    <a:latin typeface="Avenir Next Medium" panose="020B0503020202020204" pitchFamily="34" charset="0"/>
                  </a:rPr>
                  <a:t>1</a:t>
                </a:r>
              </a:p>
            </p:txBody>
          </p:sp>
          <p:sp>
            <p:nvSpPr>
              <p:cNvPr id="162" name="Rectangle 161">
                <a:extLst>
                  <a:ext uri="{FF2B5EF4-FFF2-40B4-BE49-F238E27FC236}">
                    <a16:creationId xmlns:a16="http://schemas.microsoft.com/office/drawing/2014/main" id="{FA1353D3-84FA-39F1-1804-03C563B2BCEA}"/>
                  </a:ext>
                </a:extLst>
              </p:cNvPr>
              <p:cNvSpPr/>
              <p:nvPr/>
            </p:nvSpPr>
            <p:spPr>
              <a:xfrm>
                <a:off x="6899959" y="3588017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chemeClr val="accent4">
                        <a:lumMod val="75000"/>
                      </a:schemeClr>
                    </a:solidFill>
                    <a:latin typeface="Avenir Next Medium" panose="020B0503020202020204" pitchFamily="34" charset="0"/>
                  </a:rPr>
                  <a:t>1</a:t>
                </a:r>
              </a:p>
            </p:txBody>
          </p:sp>
          <p:sp>
            <p:nvSpPr>
              <p:cNvPr id="163" name="Rectangle 162">
                <a:extLst>
                  <a:ext uri="{FF2B5EF4-FFF2-40B4-BE49-F238E27FC236}">
                    <a16:creationId xmlns:a16="http://schemas.microsoft.com/office/drawing/2014/main" id="{288A4E02-2823-835C-BC36-7BF90AFDA485}"/>
                  </a:ext>
                </a:extLst>
              </p:cNvPr>
              <p:cNvSpPr/>
              <p:nvPr/>
            </p:nvSpPr>
            <p:spPr>
              <a:xfrm>
                <a:off x="7301816" y="3588017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chemeClr val="accent4">
                        <a:lumMod val="75000"/>
                      </a:schemeClr>
                    </a:solidFill>
                    <a:latin typeface="Avenir Next Medium" panose="020B0503020202020204" pitchFamily="34" charset="0"/>
                  </a:rPr>
                  <a:t>0</a:t>
                </a:r>
              </a:p>
            </p:txBody>
          </p:sp>
          <p:sp>
            <p:nvSpPr>
              <p:cNvPr id="164" name="Rectangle 163">
                <a:extLst>
                  <a:ext uri="{FF2B5EF4-FFF2-40B4-BE49-F238E27FC236}">
                    <a16:creationId xmlns:a16="http://schemas.microsoft.com/office/drawing/2014/main" id="{C3ACBE3F-BC24-3917-439E-A26C61D828ED}"/>
                  </a:ext>
                </a:extLst>
              </p:cNvPr>
              <p:cNvSpPr/>
              <p:nvPr/>
            </p:nvSpPr>
            <p:spPr>
              <a:xfrm>
                <a:off x="7704347" y="3588017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chemeClr val="accent4">
                        <a:lumMod val="75000"/>
                      </a:schemeClr>
                    </a:solidFill>
                    <a:latin typeface="Avenir Next Medium" panose="020B0503020202020204" pitchFamily="34" charset="0"/>
                  </a:rPr>
                  <a:t>0</a:t>
                </a:r>
              </a:p>
            </p:txBody>
          </p:sp>
          <p:sp>
            <p:nvSpPr>
              <p:cNvPr id="165" name="Rectangle 164">
                <a:extLst>
                  <a:ext uri="{FF2B5EF4-FFF2-40B4-BE49-F238E27FC236}">
                    <a16:creationId xmlns:a16="http://schemas.microsoft.com/office/drawing/2014/main" id="{B3519D1B-49EB-DE85-07B8-6F4A5E176F08}"/>
                  </a:ext>
                </a:extLst>
              </p:cNvPr>
              <p:cNvSpPr/>
              <p:nvPr/>
            </p:nvSpPr>
            <p:spPr>
              <a:xfrm>
                <a:off x="8105530" y="3588017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rgbClr val="C00000"/>
                    </a:solidFill>
                    <a:latin typeface="Avenir Next Medium" panose="020B0503020202020204" pitchFamily="34" charset="0"/>
                  </a:rPr>
                  <a:t>0</a:t>
                </a:r>
              </a:p>
            </p:txBody>
          </p:sp>
          <p:sp>
            <p:nvSpPr>
              <p:cNvPr id="275" name="타원 404">
                <a:extLst>
                  <a:ext uri="{FF2B5EF4-FFF2-40B4-BE49-F238E27FC236}">
                    <a16:creationId xmlns:a16="http://schemas.microsoft.com/office/drawing/2014/main" id="{33687A18-AB59-5D8D-F785-F62E09C3AD57}"/>
                  </a:ext>
                </a:extLst>
              </p:cNvPr>
              <p:cNvSpPr/>
              <p:nvPr/>
            </p:nvSpPr>
            <p:spPr>
              <a:xfrm>
                <a:off x="6498100" y="3589822"/>
                <a:ext cx="318772" cy="318772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 defTabSz="914400">
                  <a:defRPr/>
                </a:pPr>
                <a:r>
                  <a:rPr lang="en-US" altLang="ko-KR" sz="1600" kern="0" dirty="0">
                    <a:solidFill>
                      <a:schemeClr val="accent4">
                        <a:lumMod val="75000"/>
                      </a:schemeClr>
                    </a:solidFill>
                    <a:latin typeface="Avenir Next Medium" panose="020B0503020202020204" pitchFamily="34" charset="0"/>
                  </a:rPr>
                  <a:t>⋯</a:t>
                </a: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7230E15F-5CE9-9DE1-5F11-605BBCC38E45}"/>
                </a:ext>
              </a:extLst>
            </p:cNvPr>
            <p:cNvGrpSpPr/>
            <p:nvPr/>
          </p:nvGrpSpPr>
          <p:grpSpPr>
            <a:xfrm>
              <a:off x="4028813" y="3903549"/>
              <a:ext cx="4396835" cy="322382"/>
              <a:chOff x="4028813" y="3903549"/>
              <a:chExt cx="4396835" cy="322382"/>
            </a:xfrm>
          </p:grpSpPr>
          <p:sp>
            <p:nvSpPr>
              <p:cNvPr id="166" name="TextBox 165">
                <a:extLst>
                  <a:ext uri="{FF2B5EF4-FFF2-40B4-BE49-F238E27FC236}">
                    <a16:creationId xmlns:a16="http://schemas.microsoft.com/office/drawing/2014/main" id="{C65C815B-D403-5215-6E72-568930107A4A}"/>
                  </a:ext>
                </a:extLst>
              </p:cNvPr>
              <p:cNvSpPr txBox="1"/>
              <p:nvPr/>
            </p:nvSpPr>
            <p:spPr>
              <a:xfrm>
                <a:off x="4028813" y="3941630"/>
                <a:ext cx="865611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altLang="ko-KR" sz="1600" dirty="0">
                    <a:solidFill>
                      <a:srgbClr val="7030A0"/>
                    </a:solidFill>
                    <a:latin typeface="Avenir Next Medium" panose="020B0503020202020204" pitchFamily="34" charset="0"/>
                  </a:rPr>
                  <a:t>Page 5</a:t>
                </a:r>
                <a:endParaRPr lang="ko-KR" altLang="en-US" sz="1600" baseline="-25000" dirty="0">
                  <a:solidFill>
                    <a:srgbClr val="7030A0"/>
                  </a:solidFill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67" name="Rectangle 166">
                <a:extLst>
                  <a:ext uri="{FF2B5EF4-FFF2-40B4-BE49-F238E27FC236}">
                    <a16:creationId xmlns:a16="http://schemas.microsoft.com/office/drawing/2014/main" id="{ADC59BD7-3AF9-D9B2-9AB0-6E405E5D6AB0}"/>
                  </a:ext>
                </a:extLst>
              </p:cNvPr>
              <p:cNvSpPr/>
              <p:nvPr/>
            </p:nvSpPr>
            <p:spPr>
              <a:xfrm>
                <a:off x="4889325" y="3903549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rgbClr val="7030A0"/>
                    </a:solidFill>
                    <a:latin typeface="Avenir Next Medium" panose="020B0503020202020204" pitchFamily="34" charset="0"/>
                  </a:rPr>
                  <a:t>1</a:t>
                </a:r>
              </a:p>
            </p:txBody>
          </p:sp>
          <p:sp>
            <p:nvSpPr>
              <p:cNvPr id="168" name="Rectangle 167">
                <a:extLst>
                  <a:ext uri="{FF2B5EF4-FFF2-40B4-BE49-F238E27FC236}">
                    <a16:creationId xmlns:a16="http://schemas.microsoft.com/office/drawing/2014/main" id="{45EB7693-777D-27E7-E3A1-E5BAB3F063C4}"/>
                  </a:ext>
                </a:extLst>
              </p:cNvPr>
              <p:cNvSpPr/>
              <p:nvPr/>
            </p:nvSpPr>
            <p:spPr>
              <a:xfrm>
                <a:off x="5291182" y="3903549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rgbClr val="C00000"/>
                    </a:solidFill>
                    <a:latin typeface="Avenir Next Medium" panose="020B0503020202020204" pitchFamily="34" charset="0"/>
                  </a:rPr>
                  <a:t>0</a:t>
                </a:r>
              </a:p>
            </p:txBody>
          </p:sp>
          <p:sp>
            <p:nvSpPr>
              <p:cNvPr id="169" name="Rectangle 168">
                <a:extLst>
                  <a:ext uri="{FF2B5EF4-FFF2-40B4-BE49-F238E27FC236}">
                    <a16:creationId xmlns:a16="http://schemas.microsoft.com/office/drawing/2014/main" id="{F8F2DD00-9BD6-60EC-DD8D-F662485FB5D1}"/>
                  </a:ext>
                </a:extLst>
              </p:cNvPr>
              <p:cNvSpPr/>
              <p:nvPr/>
            </p:nvSpPr>
            <p:spPr>
              <a:xfrm>
                <a:off x="5693713" y="3903549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rgbClr val="7030A0"/>
                    </a:solidFill>
                    <a:latin typeface="Avenir Next Medium" panose="020B0503020202020204" pitchFamily="34" charset="0"/>
                  </a:rPr>
                  <a:t>0</a:t>
                </a:r>
              </a:p>
            </p:txBody>
          </p:sp>
          <p:sp>
            <p:nvSpPr>
              <p:cNvPr id="170" name="Rectangle 169">
                <a:extLst>
                  <a:ext uri="{FF2B5EF4-FFF2-40B4-BE49-F238E27FC236}">
                    <a16:creationId xmlns:a16="http://schemas.microsoft.com/office/drawing/2014/main" id="{3EE1AC3D-71F4-68F3-50A4-659C80C68236}"/>
                  </a:ext>
                </a:extLst>
              </p:cNvPr>
              <p:cNvSpPr/>
              <p:nvPr/>
            </p:nvSpPr>
            <p:spPr>
              <a:xfrm>
                <a:off x="6094896" y="3903549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rgbClr val="7030A0"/>
                    </a:solidFill>
                    <a:latin typeface="Avenir Next Medium" panose="020B0503020202020204" pitchFamily="34" charset="0"/>
                  </a:rPr>
                  <a:t>0</a:t>
                </a:r>
              </a:p>
            </p:txBody>
          </p:sp>
          <p:sp>
            <p:nvSpPr>
              <p:cNvPr id="171" name="Rectangle 170">
                <a:extLst>
                  <a:ext uri="{FF2B5EF4-FFF2-40B4-BE49-F238E27FC236}">
                    <a16:creationId xmlns:a16="http://schemas.microsoft.com/office/drawing/2014/main" id="{47F81E16-5EDB-257F-77D0-234917817C1C}"/>
                  </a:ext>
                </a:extLst>
              </p:cNvPr>
              <p:cNvSpPr/>
              <p:nvPr/>
            </p:nvSpPr>
            <p:spPr>
              <a:xfrm>
                <a:off x="6899959" y="3903549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rgbClr val="7030A0"/>
                    </a:solidFill>
                    <a:latin typeface="Avenir Next Medium" panose="020B0503020202020204" pitchFamily="34" charset="0"/>
                  </a:rPr>
                  <a:t>0</a:t>
                </a:r>
              </a:p>
            </p:txBody>
          </p:sp>
          <p:sp>
            <p:nvSpPr>
              <p:cNvPr id="172" name="Rectangle 171">
                <a:extLst>
                  <a:ext uri="{FF2B5EF4-FFF2-40B4-BE49-F238E27FC236}">
                    <a16:creationId xmlns:a16="http://schemas.microsoft.com/office/drawing/2014/main" id="{14A6BA62-905E-B4FA-ABD2-FD970868E00D}"/>
                  </a:ext>
                </a:extLst>
              </p:cNvPr>
              <p:cNvSpPr/>
              <p:nvPr/>
            </p:nvSpPr>
            <p:spPr>
              <a:xfrm>
                <a:off x="7301816" y="3903549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rgbClr val="7030A0"/>
                    </a:solidFill>
                    <a:latin typeface="Avenir Next Medium" panose="020B0503020202020204" pitchFamily="34" charset="0"/>
                  </a:rPr>
                  <a:t>0</a:t>
                </a:r>
              </a:p>
            </p:txBody>
          </p:sp>
          <p:sp>
            <p:nvSpPr>
              <p:cNvPr id="173" name="Rectangle 172">
                <a:extLst>
                  <a:ext uri="{FF2B5EF4-FFF2-40B4-BE49-F238E27FC236}">
                    <a16:creationId xmlns:a16="http://schemas.microsoft.com/office/drawing/2014/main" id="{588E88DB-2D8B-DC08-2571-A7DDC5F1B902}"/>
                  </a:ext>
                </a:extLst>
              </p:cNvPr>
              <p:cNvSpPr/>
              <p:nvPr/>
            </p:nvSpPr>
            <p:spPr>
              <a:xfrm>
                <a:off x="7704347" y="3903549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rgbClr val="7030A0"/>
                    </a:solidFill>
                    <a:latin typeface="Avenir Next Medium" panose="020B0503020202020204" pitchFamily="34" charset="0"/>
                  </a:rPr>
                  <a:t>1</a:t>
                </a:r>
              </a:p>
            </p:txBody>
          </p:sp>
          <p:sp>
            <p:nvSpPr>
              <p:cNvPr id="174" name="Rectangle 173">
                <a:extLst>
                  <a:ext uri="{FF2B5EF4-FFF2-40B4-BE49-F238E27FC236}">
                    <a16:creationId xmlns:a16="http://schemas.microsoft.com/office/drawing/2014/main" id="{10EF5A0E-55D3-BFF1-F8EF-C5D30EAACB11}"/>
                  </a:ext>
                </a:extLst>
              </p:cNvPr>
              <p:cNvSpPr/>
              <p:nvPr/>
            </p:nvSpPr>
            <p:spPr>
              <a:xfrm>
                <a:off x="8105530" y="3903549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rgbClr val="7030A0"/>
                    </a:solidFill>
                    <a:latin typeface="Avenir Next Medium" panose="020B0503020202020204" pitchFamily="34" charset="0"/>
                  </a:rPr>
                  <a:t>0</a:t>
                </a:r>
              </a:p>
            </p:txBody>
          </p:sp>
          <p:sp>
            <p:nvSpPr>
              <p:cNvPr id="276" name="타원 404">
                <a:extLst>
                  <a:ext uri="{FF2B5EF4-FFF2-40B4-BE49-F238E27FC236}">
                    <a16:creationId xmlns:a16="http://schemas.microsoft.com/office/drawing/2014/main" id="{AC262C7F-1970-D0FB-FD60-0C1DFF87C1FC}"/>
                  </a:ext>
                </a:extLst>
              </p:cNvPr>
              <p:cNvSpPr/>
              <p:nvPr/>
            </p:nvSpPr>
            <p:spPr>
              <a:xfrm>
                <a:off x="6498100" y="3905354"/>
                <a:ext cx="318772" cy="318772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 defTabSz="914400">
                  <a:defRPr/>
                </a:pPr>
                <a:r>
                  <a:rPr lang="en-US" altLang="ko-KR" sz="1600" kern="0" dirty="0">
                    <a:solidFill>
                      <a:srgbClr val="7030A0"/>
                    </a:solidFill>
                    <a:latin typeface="Avenir Next Medium" panose="020B0503020202020204" pitchFamily="34" charset="0"/>
                  </a:rPr>
                  <a:t>⋯</a:t>
                </a: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</p:grpSp>
      </p:grpSp>
      <p:sp>
        <p:nvSpPr>
          <p:cNvPr id="277" name="왼쪽 중괄호 17">
            <a:extLst>
              <a:ext uri="{FF2B5EF4-FFF2-40B4-BE49-F238E27FC236}">
                <a16:creationId xmlns:a16="http://schemas.microsoft.com/office/drawing/2014/main" id="{02202A84-DABA-3AE9-B5F2-04D1A57E01B6}"/>
              </a:ext>
            </a:extLst>
          </p:cNvPr>
          <p:cNvSpPr/>
          <p:nvPr/>
        </p:nvSpPr>
        <p:spPr>
          <a:xfrm rot="10800000">
            <a:off x="3412765" y="3377538"/>
            <a:ext cx="288032" cy="583822"/>
          </a:xfrm>
          <a:prstGeom prst="leftBrace">
            <a:avLst>
              <a:gd name="adj1" fmla="val 38095"/>
              <a:gd name="adj2" fmla="val 49121"/>
            </a:avLst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22" name="왼쪽 중괄호 17">
            <a:extLst>
              <a:ext uri="{FF2B5EF4-FFF2-40B4-BE49-F238E27FC236}">
                <a16:creationId xmlns:a16="http://schemas.microsoft.com/office/drawing/2014/main" id="{8F998423-244B-6545-E418-0B77FAB33803}"/>
              </a:ext>
            </a:extLst>
          </p:cNvPr>
          <p:cNvSpPr/>
          <p:nvPr/>
        </p:nvSpPr>
        <p:spPr>
          <a:xfrm rot="10800000">
            <a:off x="3412765" y="2737371"/>
            <a:ext cx="288032" cy="583822"/>
          </a:xfrm>
          <a:prstGeom prst="leftBrace">
            <a:avLst>
              <a:gd name="adj1" fmla="val 38095"/>
              <a:gd name="adj2" fmla="val 49121"/>
            </a:avLst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9349FDD-3F0F-6895-0B5F-2E1AFCD74E95}"/>
              </a:ext>
            </a:extLst>
          </p:cNvPr>
          <p:cNvGrpSpPr/>
          <p:nvPr/>
        </p:nvGrpSpPr>
        <p:grpSpPr>
          <a:xfrm>
            <a:off x="4028813" y="2869469"/>
            <a:ext cx="4395489" cy="345276"/>
            <a:chOff x="4028813" y="2869469"/>
            <a:chExt cx="4395489" cy="345276"/>
          </a:xfrm>
        </p:grpSpPr>
        <p:cxnSp>
          <p:nvCxnSpPr>
            <p:cNvPr id="199" name="Straight Connector 198">
              <a:extLst>
                <a:ext uri="{FF2B5EF4-FFF2-40B4-BE49-F238E27FC236}">
                  <a16:creationId xmlns:a16="http://schemas.microsoft.com/office/drawing/2014/main" id="{8298F585-05E9-2CD1-FC20-14EFD2770BA0}"/>
                </a:ext>
              </a:extLst>
            </p:cNvPr>
            <p:cNvCxnSpPr>
              <a:cxnSpLocks/>
            </p:cNvCxnSpPr>
            <p:nvPr/>
          </p:nvCxnSpPr>
          <p:spPr>
            <a:xfrm>
              <a:off x="4609684" y="3028855"/>
              <a:ext cx="381461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0" name="타원 400">
              <a:extLst>
                <a:ext uri="{FF2B5EF4-FFF2-40B4-BE49-F238E27FC236}">
                  <a16:creationId xmlns:a16="http://schemas.microsoft.com/office/drawing/2014/main" id="{45C28488-0E76-B6E1-4E1D-6E7DA7AB31BE}"/>
                </a:ext>
              </a:extLst>
            </p:cNvPr>
            <p:cNvSpPr/>
            <p:nvPr/>
          </p:nvSpPr>
          <p:spPr>
            <a:xfrm>
              <a:off x="4890672" y="2869469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01" name="타원 401">
              <a:extLst>
                <a:ext uri="{FF2B5EF4-FFF2-40B4-BE49-F238E27FC236}">
                  <a16:creationId xmlns:a16="http://schemas.microsoft.com/office/drawing/2014/main" id="{50FB87A2-EAE6-CE5D-687A-04866E84BAE8}"/>
                </a:ext>
              </a:extLst>
            </p:cNvPr>
            <p:cNvSpPr/>
            <p:nvPr/>
          </p:nvSpPr>
          <p:spPr>
            <a:xfrm>
              <a:off x="5292530" y="2869469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02" name="타원 402">
              <a:extLst>
                <a:ext uri="{FF2B5EF4-FFF2-40B4-BE49-F238E27FC236}">
                  <a16:creationId xmlns:a16="http://schemas.microsoft.com/office/drawing/2014/main" id="{39BC5BFE-D06D-5B04-44BE-CAE592368A47}"/>
                </a:ext>
              </a:extLst>
            </p:cNvPr>
            <p:cNvSpPr/>
            <p:nvPr/>
          </p:nvSpPr>
          <p:spPr>
            <a:xfrm>
              <a:off x="5694386" y="2869469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03" name="타원 403">
              <a:extLst>
                <a:ext uri="{FF2B5EF4-FFF2-40B4-BE49-F238E27FC236}">
                  <a16:creationId xmlns:a16="http://schemas.microsoft.com/office/drawing/2014/main" id="{5548F98F-EC90-DC41-283B-7554CCA4DF2E}"/>
                </a:ext>
              </a:extLst>
            </p:cNvPr>
            <p:cNvSpPr/>
            <p:nvPr/>
          </p:nvSpPr>
          <p:spPr>
            <a:xfrm>
              <a:off x="6096244" y="2869469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04" name="타원 404">
              <a:extLst>
                <a:ext uri="{FF2B5EF4-FFF2-40B4-BE49-F238E27FC236}">
                  <a16:creationId xmlns:a16="http://schemas.microsoft.com/office/drawing/2014/main" id="{18D06FC3-92D8-B0DB-9D0B-DDE58B29A3F4}"/>
                </a:ext>
              </a:extLst>
            </p:cNvPr>
            <p:cNvSpPr/>
            <p:nvPr/>
          </p:nvSpPr>
          <p:spPr>
            <a:xfrm>
              <a:off x="6498100" y="2869469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kern="0" dirty="0">
                  <a:solidFill>
                    <a:srgbClr val="000000"/>
                  </a:solidFill>
                  <a:latin typeface="Avenir Next Medium" panose="020B0503020202020204" pitchFamily="34" charset="0"/>
                </a:rPr>
                <a:t>⋯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05" name="타원 405">
              <a:extLst>
                <a:ext uri="{FF2B5EF4-FFF2-40B4-BE49-F238E27FC236}">
                  <a16:creationId xmlns:a16="http://schemas.microsoft.com/office/drawing/2014/main" id="{F16DF6B8-4105-4F1B-1DB0-6A2EC9AA6BAA}"/>
                </a:ext>
              </a:extLst>
            </p:cNvPr>
            <p:cNvSpPr/>
            <p:nvPr/>
          </p:nvSpPr>
          <p:spPr>
            <a:xfrm>
              <a:off x="6899958" y="2869469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06" name="타원 406">
              <a:extLst>
                <a:ext uri="{FF2B5EF4-FFF2-40B4-BE49-F238E27FC236}">
                  <a16:creationId xmlns:a16="http://schemas.microsoft.com/office/drawing/2014/main" id="{AC6F6C97-4847-4980-BC21-67CC53ECDAE0}"/>
                </a:ext>
              </a:extLst>
            </p:cNvPr>
            <p:cNvSpPr/>
            <p:nvPr/>
          </p:nvSpPr>
          <p:spPr>
            <a:xfrm>
              <a:off x="7301816" y="2869469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07" name="타원 407">
              <a:extLst>
                <a:ext uri="{FF2B5EF4-FFF2-40B4-BE49-F238E27FC236}">
                  <a16:creationId xmlns:a16="http://schemas.microsoft.com/office/drawing/2014/main" id="{AF959D36-92A1-3A85-E87F-46E18ADE84DD}"/>
                </a:ext>
              </a:extLst>
            </p:cNvPr>
            <p:cNvSpPr/>
            <p:nvPr/>
          </p:nvSpPr>
          <p:spPr>
            <a:xfrm>
              <a:off x="7703672" y="2869469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08" name="타원 408">
              <a:extLst>
                <a:ext uri="{FF2B5EF4-FFF2-40B4-BE49-F238E27FC236}">
                  <a16:creationId xmlns:a16="http://schemas.microsoft.com/office/drawing/2014/main" id="{507CDB74-2CDD-8D21-8439-67E803341ABC}"/>
                </a:ext>
              </a:extLst>
            </p:cNvPr>
            <p:cNvSpPr/>
            <p:nvPr/>
          </p:nvSpPr>
          <p:spPr>
            <a:xfrm>
              <a:off x="8105530" y="2869469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09" name="TextBox 208">
              <a:extLst>
                <a:ext uri="{FF2B5EF4-FFF2-40B4-BE49-F238E27FC236}">
                  <a16:creationId xmlns:a16="http://schemas.microsoft.com/office/drawing/2014/main" id="{F8A352D1-B716-2ACE-782A-91AEB4607EA7}"/>
                </a:ext>
              </a:extLst>
            </p:cNvPr>
            <p:cNvSpPr txBox="1"/>
            <p:nvPr/>
          </p:nvSpPr>
          <p:spPr>
            <a:xfrm>
              <a:off x="4028813" y="2914312"/>
              <a:ext cx="865611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600" dirty="0">
                  <a:latin typeface="Avenir Next Medium" panose="020B0503020202020204" pitchFamily="34" charset="0"/>
                </a:rPr>
                <a:t>WL</a:t>
              </a:r>
              <a:r>
                <a:rPr lang="en-US" altLang="ko-KR" sz="1600" baseline="-25000" dirty="0">
                  <a:latin typeface="Avenir Next Medium" panose="020B0503020202020204" pitchFamily="34" charset="0"/>
                </a:rPr>
                <a:t>0</a:t>
              </a:r>
              <a:endParaRPr lang="ko-KR" altLang="en-US" sz="1600" baseline="-25000" dirty="0">
                <a:latin typeface="Avenir Next Medium" panose="020B0503020202020204" pitchFamily="34" charset="0"/>
              </a:endParaRPr>
            </a:p>
          </p:txBody>
        </p:sp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A542B3A4-3685-0999-8646-AE6046CB13E6}"/>
                </a:ext>
              </a:extLst>
            </p:cNvPr>
            <p:cNvGrpSpPr/>
            <p:nvPr/>
          </p:nvGrpSpPr>
          <p:grpSpPr>
            <a:xfrm>
              <a:off x="4880113" y="2895973"/>
              <a:ext cx="3533630" cy="318772"/>
              <a:chOff x="1269279" y="2797330"/>
              <a:chExt cx="3533630" cy="318772"/>
            </a:xfrm>
            <a:noFill/>
          </p:grpSpPr>
          <p:sp>
            <p:nvSpPr>
              <p:cNvPr id="211" name="타원 400">
                <a:extLst>
                  <a:ext uri="{FF2B5EF4-FFF2-40B4-BE49-F238E27FC236}">
                    <a16:creationId xmlns:a16="http://schemas.microsoft.com/office/drawing/2014/main" id="{EB788A59-98F9-1494-32F8-FED33DA5F826}"/>
                  </a:ext>
                </a:extLst>
              </p:cNvPr>
              <p:cNvSpPr/>
              <p:nvPr/>
            </p:nvSpPr>
            <p:spPr>
              <a:xfrm>
                <a:off x="1269279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12" name="타원 401">
                <a:extLst>
                  <a:ext uri="{FF2B5EF4-FFF2-40B4-BE49-F238E27FC236}">
                    <a16:creationId xmlns:a16="http://schemas.microsoft.com/office/drawing/2014/main" id="{45561F24-5C95-7609-8A6D-5EBA0B760F68}"/>
                  </a:ext>
                </a:extLst>
              </p:cNvPr>
              <p:cNvSpPr/>
              <p:nvPr/>
            </p:nvSpPr>
            <p:spPr>
              <a:xfrm>
                <a:off x="1671137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13" name="타원 402">
                <a:extLst>
                  <a:ext uri="{FF2B5EF4-FFF2-40B4-BE49-F238E27FC236}">
                    <a16:creationId xmlns:a16="http://schemas.microsoft.com/office/drawing/2014/main" id="{1B5A1F71-04E3-FFA3-4D1F-627C9E154AA7}"/>
                  </a:ext>
                </a:extLst>
              </p:cNvPr>
              <p:cNvSpPr/>
              <p:nvPr/>
            </p:nvSpPr>
            <p:spPr>
              <a:xfrm>
                <a:off x="2072993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14" name="타원 403">
                <a:extLst>
                  <a:ext uri="{FF2B5EF4-FFF2-40B4-BE49-F238E27FC236}">
                    <a16:creationId xmlns:a16="http://schemas.microsoft.com/office/drawing/2014/main" id="{EC127D7F-B671-8487-8CAF-4FDB4BAB69FB}"/>
                  </a:ext>
                </a:extLst>
              </p:cNvPr>
              <p:cNvSpPr/>
              <p:nvPr/>
            </p:nvSpPr>
            <p:spPr>
              <a:xfrm>
                <a:off x="2474851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15" name="타원 404">
                <a:extLst>
                  <a:ext uri="{FF2B5EF4-FFF2-40B4-BE49-F238E27FC236}">
                    <a16:creationId xmlns:a16="http://schemas.microsoft.com/office/drawing/2014/main" id="{1D897C97-1265-20B0-52CB-DD769726EFDA}"/>
                  </a:ext>
                </a:extLst>
              </p:cNvPr>
              <p:cNvSpPr/>
              <p:nvPr/>
            </p:nvSpPr>
            <p:spPr>
              <a:xfrm>
                <a:off x="2876707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 defTabSz="914400"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16" name="타원 405">
                <a:extLst>
                  <a:ext uri="{FF2B5EF4-FFF2-40B4-BE49-F238E27FC236}">
                    <a16:creationId xmlns:a16="http://schemas.microsoft.com/office/drawing/2014/main" id="{31D69C37-E2E3-00DF-0A6A-3AC1F2E6344B}"/>
                  </a:ext>
                </a:extLst>
              </p:cNvPr>
              <p:cNvSpPr/>
              <p:nvPr/>
            </p:nvSpPr>
            <p:spPr>
              <a:xfrm>
                <a:off x="3278565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17" name="타원 406">
                <a:extLst>
                  <a:ext uri="{FF2B5EF4-FFF2-40B4-BE49-F238E27FC236}">
                    <a16:creationId xmlns:a16="http://schemas.microsoft.com/office/drawing/2014/main" id="{0B68B071-A128-D31F-1B00-E5E686F677C9}"/>
                  </a:ext>
                </a:extLst>
              </p:cNvPr>
              <p:cNvSpPr/>
              <p:nvPr/>
            </p:nvSpPr>
            <p:spPr>
              <a:xfrm>
                <a:off x="3680423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18" name="타원 407">
                <a:extLst>
                  <a:ext uri="{FF2B5EF4-FFF2-40B4-BE49-F238E27FC236}">
                    <a16:creationId xmlns:a16="http://schemas.microsoft.com/office/drawing/2014/main" id="{1AF06141-23F3-B8BB-D7B4-3A6C3D91CE82}"/>
                  </a:ext>
                </a:extLst>
              </p:cNvPr>
              <p:cNvSpPr/>
              <p:nvPr/>
            </p:nvSpPr>
            <p:spPr>
              <a:xfrm>
                <a:off x="4082279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19" name="타원 408">
                <a:extLst>
                  <a:ext uri="{FF2B5EF4-FFF2-40B4-BE49-F238E27FC236}">
                    <a16:creationId xmlns:a16="http://schemas.microsoft.com/office/drawing/2014/main" id="{94F3A7F5-EB7C-6F61-E3AE-D776CE984971}"/>
                  </a:ext>
                </a:extLst>
              </p:cNvPr>
              <p:cNvSpPr/>
              <p:nvPr/>
            </p:nvSpPr>
            <p:spPr>
              <a:xfrm>
                <a:off x="4484137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</p:grpSp>
        <p:grpSp>
          <p:nvGrpSpPr>
            <p:cNvPr id="220" name="Group 219">
              <a:extLst>
                <a:ext uri="{FF2B5EF4-FFF2-40B4-BE49-F238E27FC236}">
                  <a16:creationId xmlns:a16="http://schemas.microsoft.com/office/drawing/2014/main" id="{5FE05CF3-9E8B-9242-2C1E-0DEDEE6FEA63}"/>
                </a:ext>
              </a:extLst>
            </p:cNvPr>
            <p:cNvGrpSpPr/>
            <p:nvPr/>
          </p:nvGrpSpPr>
          <p:grpSpPr>
            <a:xfrm>
              <a:off x="4890672" y="2869469"/>
              <a:ext cx="3533630" cy="318772"/>
              <a:chOff x="1269279" y="2797330"/>
              <a:chExt cx="3533630" cy="318772"/>
            </a:xfrm>
          </p:grpSpPr>
          <p:sp>
            <p:nvSpPr>
              <p:cNvPr id="221" name="타원 400">
                <a:extLst>
                  <a:ext uri="{FF2B5EF4-FFF2-40B4-BE49-F238E27FC236}">
                    <a16:creationId xmlns:a16="http://schemas.microsoft.com/office/drawing/2014/main" id="{F76BBE8E-B1A1-5CA6-C2FC-5FF284C5A67E}"/>
                  </a:ext>
                </a:extLst>
              </p:cNvPr>
              <p:cNvSpPr/>
              <p:nvPr/>
            </p:nvSpPr>
            <p:spPr>
              <a:xfrm>
                <a:off x="1269279" y="2797330"/>
                <a:ext cx="318772" cy="318772"/>
              </a:xfrm>
              <a:prstGeom prst="ellips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22" name="타원 401">
                <a:extLst>
                  <a:ext uri="{FF2B5EF4-FFF2-40B4-BE49-F238E27FC236}">
                    <a16:creationId xmlns:a16="http://schemas.microsoft.com/office/drawing/2014/main" id="{6806238A-2A25-DEEF-6F1D-2B0BF5208B22}"/>
                  </a:ext>
                </a:extLst>
              </p:cNvPr>
              <p:cNvSpPr/>
              <p:nvPr/>
            </p:nvSpPr>
            <p:spPr>
              <a:xfrm>
                <a:off x="1671137" y="2797330"/>
                <a:ext cx="318772" cy="318772"/>
              </a:xfrm>
              <a:prstGeom prst="ellips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23" name="타원 402">
                <a:extLst>
                  <a:ext uri="{FF2B5EF4-FFF2-40B4-BE49-F238E27FC236}">
                    <a16:creationId xmlns:a16="http://schemas.microsoft.com/office/drawing/2014/main" id="{B769E68E-2B1B-3E52-58F7-1AA641DDDCE5}"/>
                  </a:ext>
                </a:extLst>
              </p:cNvPr>
              <p:cNvSpPr/>
              <p:nvPr/>
            </p:nvSpPr>
            <p:spPr>
              <a:xfrm>
                <a:off x="2072993" y="2797330"/>
                <a:ext cx="318772" cy="318772"/>
              </a:xfrm>
              <a:prstGeom prst="ellips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24" name="타원 403">
                <a:extLst>
                  <a:ext uri="{FF2B5EF4-FFF2-40B4-BE49-F238E27FC236}">
                    <a16:creationId xmlns:a16="http://schemas.microsoft.com/office/drawing/2014/main" id="{04F7C21E-3C0F-1D80-640A-E06B58FD8E86}"/>
                  </a:ext>
                </a:extLst>
              </p:cNvPr>
              <p:cNvSpPr/>
              <p:nvPr/>
            </p:nvSpPr>
            <p:spPr>
              <a:xfrm>
                <a:off x="2474851" y="2797330"/>
                <a:ext cx="318772" cy="318772"/>
              </a:xfrm>
              <a:prstGeom prst="ellips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25" name="타원 405">
                <a:extLst>
                  <a:ext uri="{FF2B5EF4-FFF2-40B4-BE49-F238E27FC236}">
                    <a16:creationId xmlns:a16="http://schemas.microsoft.com/office/drawing/2014/main" id="{A8A9AF0E-1933-B315-156D-4C7BE532DF6F}"/>
                  </a:ext>
                </a:extLst>
              </p:cNvPr>
              <p:cNvSpPr/>
              <p:nvPr/>
            </p:nvSpPr>
            <p:spPr>
              <a:xfrm>
                <a:off x="3278565" y="2797330"/>
                <a:ext cx="318772" cy="318772"/>
              </a:xfrm>
              <a:prstGeom prst="ellips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26" name="타원 406">
                <a:extLst>
                  <a:ext uri="{FF2B5EF4-FFF2-40B4-BE49-F238E27FC236}">
                    <a16:creationId xmlns:a16="http://schemas.microsoft.com/office/drawing/2014/main" id="{36754990-9C28-5A16-A051-AB450B967BF8}"/>
                  </a:ext>
                </a:extLst>
              </p:cNvPr>
              <p:cNvSpPr/>
              <p:nvPr/>
            </p:nvSpPr>
            <p:spPr>
              <a:xfrm>
                <a:off x="3680423" y="2797330"/>
                <a:ext cx="318772" cy="318772"/>
              </a:xfrm>
              <a:prstGeom prst="ellips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27" name="타원 407">
                <a:extLst>
                  <a:ext uri="{FF2B5EF4-FFF2-40B4-BE49-F238E27FC236}">
                    <a16:creationId xmlns:a16="http://schemas.microsoft.com/office/drawing/2014/main" id="{63B59C4C-97EE-CF5D-B90E-24B0B5DADE8E}"/>
                  </a:ext>
                </a:extLst>
              </p:cNvPr>
              <p:cNvSpPr/>
              <p:nvPr/>
            </p:nvSpPr>
            <p:spPr>
              <a:xfrm>
                <a:off x="4082279" y="2797330"/>
                <a:ext cx="318772" cy="318772"/>
              </a:xfrm>
              <a:prstGeom prst="ellips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28" name="타원 408">
                <a:extLst>
                  <a:ext uri="{FF2B5EF4-FFF2-40B4-BE49-F238E27FC236}">
                    <a16:creationId xmlns:a16="http://schemas.microsoft.com/office/drawing/2014/main" id="{6D09EE16-B08C-4298-0CB1-B63345F25265}"/>
                  </a:ext>
                </a:extLst>
              </p:cNvPr>
              <p:cNvSpPr/>
              <p:nvPr/>
            </p:nvSpPr>
            <p:spPr>
              <a:xfrm>
                <a:off x="4484137" y="2797330"/>
                <a:ext cx="318772" cy="318772"/>
              </a:xfrm>
              <a:prstGeom prst="ellips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</p:grpSp>
      </p:grpSp>
      <p:sp>
        <p:nvSpPr>
          <p:cNvPr id="118" name="타원 400">
            <a:extLst>
              <a:ext uri="{FF2B5EF4-FFF2-40B4-BE49-F238E27FC236}">
                <a16:creationId xmlns:a16="http://schemas.microsoft.com/office/drawing/2014/main" id="{9DF8B4B8-3D46-7799-3A1D-CF39B6723F7F}"/>
              </a:ext>
            </a:extLst>
          </p:cNvPr>
          <p:cNvSpPr/>
          <p:nvPr/>
        </p:nvSpPr>
        <p:spPr>
          <a:xfrm>
            <a:off x="4890672" y="3525792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19" name="타원 401">
            <a:extLst>
              <a:ext uri="{FF2B5EF4-FFF2-40B4-BE49-F238E27FC236}">
                <a16:creationId xmlns:a16="http://schemas.microsoft.com/office/drawing/2014/main" id="{51129418-2E82-391E-3056-2E88AD50C51F}"/>
              </a:ext>
            </a:extLst>
          </p:cNvPr>
          <p:cNvSpPr/>
          <p:nvPr/>
        </p:nvSpPr>
        <p:spPr>
          <a:xfrm>
            <a:off x="5292530" y="3525792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20" name="타원 402">
            <a:extLst>
              <a:ext uri="{FF2B5EF4-FFF2-40B4-BE49-F238E27FC236}">
                <a16:creationId xmlns:a16="http://schemas.microsoft.com/office/drawing/2014/main" id="{5F2962D9-B308-E51F-C666-444893207D54}"/>
              </a:ext>
            </a:extLst>
          </p:cNvPr>
          <p:cNvSpPr/>
          <p:nvPr/>
        </p:nvSpPr>
        <p:spPr>
          <a:xfrm>
            <a:off x="5694386" y="3525792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21" name="타원 403">
            <a:extLst>
              <a:ext uri="{FF2B5EF4-FFF2-40B4-BE49-F238E27FC236}">
                <a16:creationId xmlns:a16="http://schemas.microsoft.com/office/drawing/2014/main" id="{40CBFDAB-CED3-1842-5380-1137709CAE67}"/>
              </a:ext>
            </a:extLst>
          </p:cNvPr>
          <p:cNvSpPr/>
          <p:nvPr/>
        </p:nvSpPr>
        <p:spPr>
          <a:xfrm>
            <a:off x="6096244" y="3525792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23" name="타원 405">
            <a:extLst>
              <a:ext uri="{FF2B5EF4-FFF2-40B4-BE49-F238E27FC236}">
                <a16:creationId xmlns:a16="http://schemas.microsoft.com/office/drawing/2014/main" id="{F9075B53-DA60-712C-0E58-F21D2B6010A4}"/>
              </a:ext>
            </a:extLst>
          </p:cNvPr>
          <p:cNvSpPr/>
          <p:nvPr/>
        </p:nvSpPr>
        <p:spPr>
          <a:xfrm>
            <a:off x="6899958" y="3525792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24" name="타원 406">
            <a:extLst>
              <a:ext uri="{FF2B5EF4-FFF2-40B4-BE49-F238E27FC236}">
                <a16:creationId xmlns:a16="http://schemas.microsoft.com/office/drawing/2014/main" id="{3CE4D496-56AB-F803-40A5-C39B2A2EE22E}"/>
              </a:ext>
            </a:extLst>
          </p:cNvPr>
          <p:cNvSpPr/>
          <p:nvPr/>
        </p:nvSpPr>
        <p:spPr>
          <a:xfrm>
            <a:off x="7301816" y="3525792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25" name="타원 407">
            <a:extLst>
              <a:ext uri="{FF2B5EF4-FFF2-40B4-BE49-F238E27FC236}">
                <a16:creationId xmlns:a16="http://schemas.microsoft.com/office/drawing/2014/main" id="{60BE39A1-F409-FBDE-D93C-429712B0F9E5}"/>
              </a:ext>
            </a:extLst>
          </p:cNvPr>
          <p:cNvSpPr/>
          <p:nvPr/>
        </p:nvSpPr>
        <p:spPr>
          <a:xfrm>
            <a:off x="7703672" y="3525792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26" name="타원 408">
            <a:extLst>
              <a:ext uri="{FF2B5EF4-FFF2-40B4-BE49-F238E27FC236}">
                <a16:creationId xmlns:a16="http://schemas.microsoft.com/office/drawing/2014/main" id="{420D20F5-56E1-BBCD-8D97-140CD5BBBC19}"/>
              </a:ext>
            </a:extLst>
          </p:cNvPr>
          <p:cNvSpPr/>
          <p:nvPr/>
        </p:nvSpPr>
        <p:spPr>
          <a:xfrm>
            <a:off x="8105530" y="3525792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75" name="화살표: 아래쪽 92">
            <a:extLst>
              <a:ext uri="{FF2B5EF4-FFF2-40B4-BE49-F238E27FC236}">
                <a16:creationId xmlns:a16="http://schemas.microsoft.com/office/drawing/2014/main" id="{82989614-715C-98E7-0CCE-07E59AA01550}"/>
              </a:ext>
            </a:extLst>
          </p:cNvPr>
          <p:cNvSpPr/>
          <p:nvPr/>
        </p:nvSpPr>
        <p:spPr>
          <a:xfrm>
            <a:off x="4695222" y="3277210"/>
            <a:ext cx="145190" cy="197932"/>
          </a:xfrm>
          <a:prstGeom prst="downArrow">
            <a:avLst/>
          </a:prstGeom>
          <a:solidFill>
            <a:srgbClr val="C00000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569FF0ED-EC0D-0D90-8970-FBF8EB44A994}"/>
              </a:ext>
            </a:extLst>
          </p:cNvPr>
          <p:cNvSpPr txBox="1"/>
          <p:nvPr/>
        </p:nvSpPr>
        <p:spPr>
          <a:xfrm>
            <a:off x="4814797" y="3253066"/>
            <a:ext cx="3694860" cy="246221"/>
          </a:xfrm>
          <a:prstGeom prst="rect">
            <a:avLst/>
          </a:prstGeom>
          <a:noFill/>
        </p:spPr>
        <p:txBody>
          <a:bodyPr wrap="square" lIns="3600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i="1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Program interference (slight program)</a:t>
            </a:r>
            <a:endParaRPr kumimoji="0" lang="ko-KR" altLang="en-US" sz="1600" i="1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77" name="십자형 95">
            <a:extLst>
              <a:ext uri="{FF2B5EF4-FFF2-40B4-BE49-F238E27FC236}">
                <a16:creationId xmlns:a16="http://schemas.microsoft.com/office/drawing/2014/main" id="{A38A3F11-A98E-4C33-4420-CBBCDAAEAA1C}"/>
              </a:ext>
            </a:extLst>
          </p:cNvPr>
          <p:cNvSpPr/>
          <p:nvPr/>
        </p:nvSpPr>
        <p:spPr>
          <a:xfrm rot="18900000">
            <a:off x="2028288" y="3824933"/>
            <a:ext cx="161213" cy="161213"/>
          </a:xfrm>
          <a:prstGeom prst="plus">
            <a:avLst>
              <a:gd name="adj" fmla="val 33878"/>
            </a:avLst>
          </a:prstGeom>
          <a:solidFill>
            <a:srgbClr val="C00000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78" name="십자형 96">
            <a:extLst>
              <a:ext uri="{FF2B5EF4-FFF2-40B4-BE49-F238E27FC236}">
                <a16:creationId xmlns:a16="http://schemas.microsoft.com/office/drawing/2014/main" id="{3DD0E957-F80E-7A01-5481-7DD1A5A8BDE8}"/>
              </a:ext>
            </a:extLst>
          </p:cNvPr>
          <p:cNvSpPr/>
          <p:nvPr/>
        </p:nvSpPr>
        <p:spPr>
          <a:xfrm rot="18900000">
            <a:off x="2949236" y="3397712"/>
            <a:ext cx="161213" cy="161213"/>
          </a:xfrm>
          <a:prstGeom prst="plus">
            <a:avLst>
              <a:gd name="adj" fmla="val 33878"/>
            </a:avLst>
          </a:prstGeom>
          <a:solidFill>
            <a:srgbClr val="C00000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79" name="십자형 97">
            <a:extLst>
              <a:ext uri="{FF2B5EF4-FFF2-40B4-BE49-F238E27FC236}">
                <a16:creationId xmlns:a16="http://schemas.microsoft.com/office/drawing/2014/main" id="{2BBF23B1-3542-2820-9EAE-0B5610F08080}"/>
              </a:ext>
            </a:extLst>
          </p:cNvPr>
          <p:cNvSpPr/>
          <p:nvPr/>
        </p:nvSpPr>
        <p:spPr>
          <a:xfrm rot="18900000">
            <a:off x="3149719" y="3595102"/>
            <a:ext cx="161213" cy="161213"/>
          </a:xfrm>
          <a:prstGeom prst="plus">
            <a:avLst>
              <a:gd name="adj" fmla="val 33878"/>
            </a:avLst>
          </a:prstGeom>
          <a:solidFill>
            <a:srgbClr val="C00000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46982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F53CF4-FEF6-F745-949F-E29F2ADC4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Existing Solutions </a:t>
            </a:r>
            <a:endParaRPr lang="en-CH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A47654-6064-0C48-B770-C54BF52E5C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/>
              <a:t>Scrubbing </a:t>
            </a:r>
            <a:r>
              <a:rPr lang="en-US" sz="1800" dirty="0">
                <a:solidFill>
                  <a:prstClr val="white">
                    <a:lumMod val="50000"/>
                  </a:prstClr>
                </a:solidFill>
              </a:rPr>
              <a:t>[Wei+, FAST’11]</a:t>
            </a:r>
            <a:r>
              <a:rPr lang="en-CH" sz="1800" dirty="0">
                <a:solidFill>
                  <a:prstClr val="white">
                    <a:lumMod val="50000"/>
                  </a:prstClr>
                </a:solidFill>
              </a:rPr>
              <a:t> </a:t>
            </a:r>
          </a:p>
          <a:p>
            <a:pPr lvl="1"/>
            <a:r>
              <a:rPr lang="en-US" b="0" dirty="0">
                <a:solidFill>
                  <a:srgbClr val="C00000"/>
                </a:solidFill>
              </a:rPr>
              <a:t>Problem 1</a:t>
            </a:r>
            <a:r>
              <a:rPr lang="en-US" b="0" dirty="0"/>
              <a:t>: MLC NAND flash stores </a:t>
            </a:r>
            <a:r>
              <a:rPr lang="en-US" b="0" dirty="0">
                <a:solidFill>
                  <a:srgbClr val="C00000"/>
                </a:solidFill>
              </a:rPr>
              <a:t>multiple pages in a WL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Problem 2</a:t>
            </a:r>
            <a:r>
              <a:rPr lang="en-US" dirty="0"/>
              <a:t>: Program interference</a:t>
            </a:r>
            <a:endParaRPr lang="en-US" b="0" dirty="0"/>
          </a:p>
        </p:txBody>
      </p:sp>
      <p:sp>
        <p:nvSpPr>
          <p:cNvPr id="44" name="Slide Number Placeholder 4">
            <a:extLst>
              <a:ext uri="{FF2B5EF4-FFF2-40B4-BE49-F238E27FC236}">
                <a16:creationId xmlns:a16="http://schemas.microsoft.com/office/drawing/2014/main" id="{5C8A2621-9D56-00C6-9D1C-29A8DF989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smtClean="0"/>
              <a:t>17</a:t>
            </a:fld>
            <a:endParaRPr lang="en-CH" dirty="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3235618-7806-A836-7AB6-3905325D0481}"/>
              </a:ext>
            </a:extLst>
          </p:cNvPr>
          <p:cNvGrpSpPr/>
          <p:nvPr/>
        </p:nvGrpSpPr>
        <p:grpSpPr>
          <a:xfrm>
            <a:off x="1822940" y="2707176"/>
            <a:ext cx="1512168" cy="2160240"/>
            <a:chOff x="1603245" y="2449846"/>
            <a:chExt cx="1512168" cy="2160240"/>
          </a:xfrm>
        </p:grpSpPr>
        <p:sp>
          <p:nvSpPr>
            <p:cNvPr id="46" name="직사각형 32">
              <a:extLst>
                <a:ext uri="{FF2B5EF4-FFF2-40B4-BE49-F238E27FC236}">
                  <a16:creationId xmlns:a16="http://schemas.microsoft.com/office/drawing/2014/main" id="{B36C355C-A597-7F0D-F0BC-DF62F96EEF34}"/>
                </a:ext>
              </a:extLst>
            </p:cNvPr>
            <p:cNvSpPr/>
            <p:nvPr/>
          </p:nvSpPr>
          <p:spPr>
            <a:xfrm>
              <a:off x="1603245" y="3097918"/>
              <a:ext cx="1512168" cy="21602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47" name="직사각형 33">
              <a:extLst>
                <a:ext uri="{FF2B5EF4-FFF2-40B4-BE49-F238E27FC236}">
                  <a16:creationId xmlns:a16="http://schemas.microsoft.com/office/drawing/2014/main" id="{0C8545B5-DE81-DEF2-859A-B55D36F2D32B}"/>
                </a:ext>
              </a:extLst>
            </p:cNvPr>
            <p:cNvSpPr/>
            <p:nvPr/>
          </p:nvSpPr>
          <p:spPr>
            <a:xfrm>
              <a:off x="1603245" y="3313942"/>
              <a:ext cx="1512168" cy="21602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48" name="직사각형 34">
              <a:extLst>
                <a:ext uri="{FF2B5EF4-FFF2-40B4-BE49-F238E27FC236}">
                  <a16:creationId xmlns:a16="http://schemas.microsoft.com/office/drawing/2014/main" id="{B8334198-50B2-9425-F7A2-396CF5C14074}"/>
                </a:ext>
              </a:extLst>
            </p:cNvPr>
            <p:cNvSpPr/>
            <p:nvPr/>
          </p:nvSpPr>
          <p:spPr>
            <a:xfrm>
              <a:off x="1603245" y="3529966"/>
              <a:ext cx="1512168" cy="21602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49" name="직사각형 35">
              <a:extLst>
                <a:ext uri="{FF2B5EF4-FFF2-40B4-BE49-F238E27FC236}">
                  <a16:creationId xmlns:a16="http://schemas.microsoft.com/office/drawing/2014/main" id="{973F9ACD-60B0-295C-3201-33019A11C4A4}"/>
                </a:ext>
              </a:extLst>
            </p:cNvPr>
            <p:cNvSpPr/>
            <p:nvPr/>
          </p:nvSpPr>
          <p:spPr>
            <a:xfrm>
              <a:off x="1603245" y="3745990"/>
              <a:ext cx="1512168" cy="216024"/>
            </a:xfrm>
            <a:prstGeom prst="rect">
              <a:avLst/>
            </a:prstGeom>
            <a:solidFill>
              <a:srgbClr val="AAC59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vert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>
                <a:defRPr/>
              </a:pPr>
              <a:r>
                <a:rPr lang="en-US" altLang="ko-KR" sz="1400" b="1" kern="0" dirty="0">
                  <a:latin typeface="Calibri Light" panose="020F0302020204030204"/>
                </a:rPr>
                <a:t>⋯</a:t>
              </a: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50" name="직사각형 32">
              <a:extLst>
                <a:ext uri="{FF2B5EF4-FFF2-40B4-BE49-F238E27FC236}">
                  <a16:creationId xmlns:a16="http://schemas.microsoft.com/office/drawing/2014/main" id="{69001404-CD1B-192C-AF99-B6167FE71DD3}"/>
                </a:ext>
              </a:extLst>
            </p:cNvPr>
            <p:cNvSpPr/>
            <p:nvPr/>
          </p:nvSpPr>
          <p:spPr>
            <a:xfrm>
              <a:off x="1603245" y="2449846"/>
              <a:ext cx="1512168" cy="21602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51" name="직사각형 33">
              <a:extLst>
                <a:ext uri="{FF2B5EF4-FFF2-40B4-BE49-F238E27FC236}">
                  <a16:creationId xmlns:a16="http://schemas.microsoft.com/office/drawing/2014/main" id="{5B395648-02FA-1083-46CF-8339607DF4AB}"/>
                </a:ext>
              </a:extLst>
            </p:cNvPr>
            <p:cNvSpPr/>
            <p:nvPr/>
          </p:nvSpPr>
          <p:spPr>
            <a:xfrm>
              <a:off x="1603245" y="2665870"/>
              <a:ext cx="1512168" cy="21602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52" name="직사각형 34">
              <a:extLst>
                <a:ext uri="{FF2B5EF4-FFF2-40B4-BE49-F238E27FC236}">
                  <a16:creationId xmlns:a16="http://schemas.microsoft.com/office/drawing/2014/main" id="{1BACB148-59EA-347A-294B-A8C5489F5AC1}"/>
                </a:ext>
              </a:extLst>
            </p:cNvPr>
            <p:cNvSpPr/>
            <p:nvPr/>
          </p:nvSpPr>
          <p:spPr>
            <a:xfrm>
              <a:off x="1603245" y="2881894"/>
              <a:ext cx="1512168" cy="21602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53" name="직사각형 33">
              <a:extLst>
                <a:ext uri="{FF2B5EF4-FFF2-40B4-BE49-F238E27FC236}">
                  <a16:creationId xmlns:a16="http://schemas.microsoft.com/office/drawing/2014/main" id="{09DC9533-70A6-05ED-7104-B183A1AD4073}"/>
                </a:ext>
              </a:extLst>
            </p:cNvPr>
            <p:cNvSpPr/>
            <p:nvPr/>
          </p:nvSpPr>
          <p:spPr>
            <a:xfrm>
              <a:off x="1603245" y="3962014"/>
              <a:ext cx="1512168" cy="216024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54" name="직사각형 34">
              <a:extLst>
                <a:ext uri="{FF2B5EF4-FFF2-40B4-BE49-F238E27FC236}">
                  <a16:creationId xmlns:a16="http://schemas.microsoft.com/office/drawing/2014/main" id="{97969525-21FF-CD6F-A05A-AC1F9CD0D92D}"/>
                </a:ext>
              </a:extLst>
            </p:cNvPr>
            <p:cNvSpPr/>
            <p:nvPr/>
          </p:nvSpPr>
          <p:spPr>
            <a:xfrm>
              <a:off x="1603245" y="4178038"/>
              <a:ext cx="1512168" cy="216024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55" name="직사각형 35">
              <a:extLst>
                <a:ext uri="{FF2B5EF4-FFF2-40B4-BE49-F238E27FC236}">
                  <a16:creationId xmlns:a16="http://schemas.microsoft.com/office/drawing/2014/main" id="{FE2274F5-BAC3-C85A-CD79-92B300027B99}"/>
                </a:ext>
              </a:extLst>
            </p:cNvPr>
            <p:cNvSpPr/>
            <p:nvPr/>
          </p:nvSpPr>
          <p:spPr>
            <a:xfrm>
              <a:off x="1603245" y="4394062"/>
              <a:ext cx="1512168" cy="216024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2CC8171-1214-EFA8-0397-694F4ADB45A9}"/>
              </a:ext>
            </a:extLst>
          </p:cNvPr>
          <p:cNvGrpSpPr/>
          <p:nvPr/>
        </p:nvGrpSpPr>
        <p:grpSpPr>
          <a:xfrm>
            <a:off x="240650" y="2372617"/>
            <a:ext cx="3156313" cy="2909843"/>
            <a:chOff x="240650" y="2115287"/>
            <a:chExt cx="3156313" cy="2909843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FA205D74-50AD-7EC5-E2A3-EA739D8D7503}"/>
                </a:ext>
              </a:extLst>
            </p:cNvPr>
            <p:cNvGrpSpPr/>
            <p:nvPr/>
          </p:nvGrpSpPr>
          <p:grpSpPr>
            <a:xfrm>
              <a:off x="240650" y="2411832"/>
              <a:ext cx="907185" cy="724099"/>
              <a:chOff x="1371405" y="5098383"/>
              <a:chExt cx="907185" cy="724099"/>
            </a:xfrm>
          </p:grpSpPr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DBFB0C2C-B5A7-ABD3-7D21-8EC631F35ECA}"/>
                  </a:ext>
                </a:extLst>
              </p:cNvPr>
              <p:cNvGrpSpPr/>
              <p:nvPr/>
            </p:nvGrpSpPr>
            <p:grpSpPr>
              <a:xfrm>
                <a:off x="1371405" y="5351071"/>
                <a:ext cx="907185" cy="246221"/>
                <a:chOff x="1173035" y="2083805"/>
                <a:chExt cx="907185" cy="246221"/>
              </a:xfrm>
            </p:grpSpPr>
            <p:sp>
              <p:nvSpPr>
                <p:cNvPr id="81" name="직사각형 19">
                  <a:extLst>
                    <a:ext uri="{FF2B5EF4-FFF2-40B4-BE49-F238E27FC236}">
                      <a16:creationId xmlns:a16="http://schemas.microsoft.com/office/drawing/2014/main" id="{AE805F7F-4C5D-F03F-A0AC-5BA3F1BDC1FA}"/>
                    </a:ext>
                  </a:extLst>
                </p:cNvPr>
                <p:cNvSpPr/>
                <p:nvPr/>
              </p:nvSpPr>
              <p:spPr>
                <a:xfrm>
                  <a:off x="1173035" y="2101971"/>
                  <a:ext cx="178532" cy="178532"/>
                </a:xfrm>
                <a:prstGeom prst="rect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lIns="0" tIns="0" rIns="0" b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1AB438A1-8FF9-FF72-2BEA-71E476A2429C}"/>
                    </a:ext>
                  </a:extLst>
                </p:cNvPr>
                <p:cNvSpPr txBox="1"/>
                <p:nvPr/>
              </p:nvSpPr>
              <p:spPr>
                <a:xfrm>
                  <a:off x="1406377" y="2083805"/>
                  <a:ext cx="673843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60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venir Next Medium" panose="020B0503020202020204" pitchFamily="34" charset="0"/>
                    </a:rPr>
                    <a:t>Valid</a:t>
                  </a: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</p:grpSp>
          <p:grpSp>
            <p:nvGrpSpPr>
              <p:cNvPr id="75" name="Group 74">
                <a:extLst>
                  <a:ext uri="{FF2B5EF4-FFF2-40B4-BE49-F238E27FC236}">
                    <a16:creationId xmlns:a16="http://schemas.microsoft.com/office/drawing/2014/main" id="{53C6A581-2CDE-ED0C-84D0-FA7EE1CB2D78}"/>
                  </a:ext>
                </a:extLst>
              </p:cNvPr>
              <p:cNvGrpSpPr/>
              <p:nvPr/>
            </p:nvGrpSpPr>
            <p:grpSpPr>
              <a:xfrm>
                <a:off x="1371405" y="5576261"/>
                <a:ext cx="858926" cy="246221"/>
                <a:chOff x="2114838" y="2034282"/>
                <a:chExt cx="858926" cy="246221"/>
              </a:xfrm>
            </p:grpSpPr>
            <p:sp>
              <p:nvSpPr>
                <p:cNvPr id="79" name="직사각형 20">
                  <a:extLst>
                    <a:ext uri="{FF2B5EF4-FFF2-40B4-BE49-F238E27FC236}">
                      <a16:creationId xmlns:a16="http://schemas.microsoft.com/office/drawing/2014/main" id="{31DD0887-1B80-6A55-4C82-5D909467F4AC}"/>
                    </a:ext>
                  </a:extLst>
                </p:cNvPr>
                <p:cNvSpPr/>
                <p:nvPr/>
              </p:nvSpPr>
              <p:spPr>
                <a:xfrm>
                  <a:off x="2114838" y="2066218"/>
                  <a:ext cx="178532" cy="178532"/>
                </a:xfrm>
                <a:prstGeom prst="rect">
                  <a:avLst/>
                </a:prstGeom>
                <a:solidFill>
                  <a:srgbClr val="D0CECE"/>
                </a:solidFill>
                <a:ln w="254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lIns="0" tIns="0" rIns="0" b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80" name="TextBox 79">
                  <a:extLst>
                    <a:ext uri="{FF2B5EF4-FFF2-40B4-BE49-F238E27FC236}">
                      <a16:creationId xmlns:a16="http://schemas.microsoft.com/office/drawing/2014/main" id="{156FB186-57B8-82A4-D932-6498CA9CC786}"/>
                    </a:ext>
                  </a:extLst>
                </p:cNvPr>
                <p:cNvSpPr txBox="1"/>
                <p:nvPr/>
              </p:nvSpPr>
              <p:spPr>
                <a:xfrm>
                  <a:off x="2348180" y="2034282"/>
                  <a:ext cx="625584" cy="246221"/>
                </a:xfrm>
                <a:prstGeom prst="rect">
                  <a:avLst/>
                </a:prstGeom>
                <a:solidFill>
                  <a:srgbClr val="FFFFFF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60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venir Next Medium" panose="020B0503020202020204" pitchFamily="34" charset="0"/>
                    </a:rPr>
                    <a:t>Invalid</a:t>
                  </a: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</p:grp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CDEDEFCF-73DD-7B29-E3AF-BF106FEE5687}"/>
                  </a:ext>
                </a:extLst>
              </p:cNvPr>
              <p:cNvGrpSpPr/>
              <p:nvPr/>
            </p:nvGrpSpPr>
            <p:grpSpPr>
              <a:xfrm>
                <a:off x="1371405" y="5098383"/>
                <a:ext cx="830412" cy="246221"/>
                <a:chOff x="308005" y="2083805"/>
                <a:chExt cx="830412" cy="246221"/>
              </a:xfrm>
            </p:grpSpPr>
            <p:sp>
              <p:nvSpPr>
                <p:cNvPr id="77" name="직사각형 23">
                  <a:extLst>
                    <a:ext uri="{FF2B5EF4-FFF2-40B4-BE49-F238E27FC236}">
                      <a16:creationId xmlns:a16="http://schemas.microsoft.com/office/drawing/2014/main" id="{B744E711-EAA4-223B-F633-8853BB5B6D16}"/>
                    </a:ext>
                  </a:extLst>
                </p:cNvPr>
                <p:cNvSpPr/>
                <p:nvPr/>
              </p:nvSpPr>
              <p:spPr>
                <a:xfrm>
                  <a:off x="308005" y="2101971"/>
                  <a:ext cx="178532" cy="178532"/>
                </a:xfrm>
                <a:prstGeom prst="rect">
                  <a:avLst/>
                </a:prstGeom>
                <a:solidFill>
                  <a:srgbClr val="FFFFFF"/>
                </a:solidFill>
                <a:ln w="254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lIns="0" tIns="0" rIns="0" b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6C900356-5A30-D73C-0D0A-2A89DB977BA4}"/>
                    </a:ext>
                  </a:extLst>
                </p:cNvPr>
                <p:cNvSpPr txBox="1"/>
                <p:nvPr/>
              </p:nvSpPr>
              <p:spPr>
                <a:xfrm>
                  <a:off x="541347" y="2083805"/>
                  <a:ext cx="597070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60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venir Next Medium" panose="020B0503020202020204" pitchFamily="34" charset="0"/>
                    </a:rPr>
                    <a:t>Free</a:t>
                  </a: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</p:grpSp>
        </p:grp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FEB1CD58-1398-4207-5EAD-103DA906AF86}"/>
                </a:ext>
              </a:extLst>
            </p:cNvPr>
            <p:cNvSpPr txBox="1"/>
            <p:nvPr/>
          </p:nvSpPr>
          <p:spPr>
            <a:xfrm>
              <a:off x="1902557" y="4748131"/>
              <a:ext cx="1352934" cy="276999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Target Block</a:t>
              </a:r>
              <a:endParaRPr kumimoji="0" lang="ko-KR" altLang="en-US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E379597A-8AA6-890A-D54D-B0C37F5BE164}"/>
                </a:ext>
              </a:extLst>
            </p:cNvPr>
            <p:cNvGrpSpPr/>
            <p:nvPr/>
          </p:nvGrpSpPr>
          <p:grpSpPr>
            <a:xfrm>
              <a:off x="1371405" y="2449846"/>
              <a:ext cx="448620" cy="2160240"/>
              <a:chOff x="1154624" y="2449846"/>
              <a:chExt cx="448620" cy="2160240"/>
            </a:xfrm>
          </p:grpSpPr>
          <p:sp>
            <p:nvSpPr>
              <p:cNvPr id="64" name="직사각형 32">
                <a:extLst>
                  <a:ext uri="{FF2B5EF4-FFF2-40B4-BE49-F238E27FC236}">
                    <a16:creationId xmlns:a16="http://schemas.microsoft.com/office/drawing/2014/main" id="{6E1B4F01-2728-D122-94DA-350EA7F03199}"/>
                  </a:ext>
                </a:extLst>
              </p:cNvPr>
              <p:cNvSpPr/>
              <p:nvPr/>
            </p:nvSpPr>
            <p:spPr>
              <a:xfrm>
                <a:off x="1154624" y="3097918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3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65" name="직사각형 33">
                <a:extLst>
                  <a:ext uri="{FF2B5EF4-FFF2-40B4-BE49-F238E27FC236}">
                    <a16:creationId xmlns:a16="http://schemas.microsoft.com/office/drawing/2014/main" id="{D7A6DE31-FC8C-931A-6A94-0A9E794FA840}"/>
                  </a:ext>
                </a:extLst>
              </p:cNvPr>
              <p:cNvSpPr/>
              <p:nvPr/>
            </p:nvSpPr>
            <p:spPr>
              <a:xfrm>
                <a:off x="1154624" y="3313942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4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66" name="직사각형 34">
                <a:extLst>
                  <a:ext uri="{FF2B5EF4-FFF2-40B4-BE49-F238E27FC236}">
                    <a16:creationId xmlns:a16="http://schemas.microsoft.com/office/drawing/2014/main" id="{70FC48A4-340F-4C63-C1CE-0EDD0BA69F8F}"/>
                  </a:ext>
                </a:extLst>
              </p:cNvPr>
              <p:cNvSpPr/>
              <p:nvPr/>
            </p:nvSpPr>
            <p:spPr>
              <a:xfrm>
                <a:off x="1154624" y="3529966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5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67" name="직사각형 35">
                <a:extLst>
                  <a:ext uri="{FF2B5EF4-FFF2-40B4-BE49-F238E27FC236}">
                    <a16:creationId xmlns:a16="http://schemas.microsoft.com/office/drawing/2014/main" id="{6A2A8278-CD44-E577-DD6F-0100A086BE4E}"/>
                  </a:ext>
                </a:extLst>
              </p:cNvPr>
              <p:cNvSpPr/>
              <p:nvPr/>
            </p:nvSpPr>
            <p:spPr>
              <a:xfrm>
                <a:off x="1154624" y="3745990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vert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>
                  <a:defRPr/>
                </a:pPr>
                <a:r>
                  <a:rPr lang="en-US" altLang="ko-KR" sz="1400" b="1" kern="0" dirty="0">
                    <a:latin typeface="Calibri Light" panose="020F0302020204030204"/>
                  </a:rPr>
                  <a:t>⋯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68" name="직사각형 32">
                <a:extLst>
                  <a:ext uri="{FF2B5EF4-FFF2-40B4-BE49-F238E27FC236}">
                    <a16:creationId xmlns:a16="http://schemas.microsoft.com/office/drawing/2014/main" id="{6EC60732-37B0-5223-03D7-09E954567DC5}"/>
                  </a:ext>
                </a:extLst>
              </p:cNvPr>
              <p:cNvSpPr/>
              <p:nvPr/>
            </p:nvSpPr>
            <p:spPr>
              <a:xfrm>
                <a:off x="1154624" y="2449846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0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69" name="직사각형 33">
                <a:extLst>
                  <a:ext uri="{FF2B5EF4-FFF2-40B4-BE49-F238E27FC236}">
                    <a16:creationId xmlns:a16="http://schemas.microsoft.com/office/drawing/2014/main" id="{53481537-C6B6-159F-66DA-FB3E7E7A631F}"/>
                  </a:ext>
                </a:extLst>
              </p:cNvPr>
              <p:cNvSpPr/>
              <p:nvPr/>
            </p:nvSpPr>
            <p:spPr>
              <a:xfrm>
                <a:off x="1154624" y="2665870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1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70" name="직사각형 34">
                <a:extLst>
                  <a:ext uri="{FF2B5EF4-FFF2-40B4-BE49-F238E27FC236}">
                    <a16:creationId xmlns:a16="http://schemas.microsoft.com/office/drawing/2014/main" id="{6ACFDE09-69F4-CAA2-F2E9-28069F487460}"/>
                  </a:ext>
                </a:extLst>
              </p:cNvPr>
              <p:cNvSpPr/>
              <p:nvPr/>
            </p:nvSpPr>
            <p:spPr>
              <a:xfrm>
                <a:off x="1154624" y="2881894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2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71" name="직사각형 33">
                <a:extLst>
                  <a:ext uri="{FF2B5EF4-FFF2-40B4-BE49-F238E27FC236}">
                    <a16:creationId xmlns:a16="http://schemas.microsoft.com/office/drawing/2014/main" id="{93FC5B60-B5A1-1D60-B37A-D78FFAA709C0}"/>
                  </a:ext>
                </a:extLst>
              </p:cNvPr>
              <p:cNvSpPr/>
              <p:nvPr/>
            </p:nvSpPr>
            <p:spPr>
              <a:xfrm>
                <a:off x="1154624" y="3962014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ko-KR" sz="1400" i="1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N </a:t>
                </a:r>
                <a:r>
                  <a:rPr lang="en-US" altLang="ko-KR" sz="1400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– 3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72" name="직사각형 34">
                <a:extLst>
                  <a:ext uri="{FF2B5EF4-FFF2-40B4-BE49-F238E27FC236}">
                    <a16:creationId xmlns:a16="http://schemas.microsoft.com/office/drawing/2014/main" id="{AE8B74DE-5D69-7475-F60F-1A7395FC8CCE}"/>
                  </a:ext>
                </a:extLst>
              </p:cNvPr>
              <p:cNvSpPr/>
              <p:nvPr/>
            </p:nvSpPr>
            <p:spPr>
              <a:xfrm>
                <a:off x="1154624" y="4178038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r" defTabSz="914400">
                  <a:defRPr/>
                </a:pPr>
                <a:r>
                  <a:rPr lang="en-US" altLang="ko-KR" sz="1400" i="1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N </a:t>
                </a:r>
                <a:r>
                  <a:rPr lang="en-US" altLang="ko-KR" sz="1400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– 2</a:t>
                </a:r>
                <a:endParaRPr lang="ko-KR" altLang="en-US" sz="1400" kern="0" dirty="0">
                  <a:solidFill>
                    <a:srgbClr val="000000"/>
                  </a:solidFill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73" name="직사각형 35">
                <a:extLst>
                  <a:ext uri="{FF2B5EF4-FFF2-40B4-BE49-F238E27FC236}">
                    <a16:creationId xmlns:a16="http://schemas.microsoft.com/office/drawing/2014/main" id="{2A6ED494-19E8-DBCC-B6A8-49F9D984E452}"/>
                  </a:ext>
                </a:extLst>
              </p:cNvPr>
              <p:cNvSpPr/>
              <p:nvPr/>
            </p:nvSpPr>
            <p:spPr>
              <a:xfrm>
                <a:off x="1154624" y="4394062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r" defTabSz="914400">
                  <a:defRPr/>
                </a:pPr>
                <a:r>
                  <a:rPr lang="en-US" altLang="ko-KR" sz="1400" i="1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N </a:t>
                </a:r>
                <a:r>
                  <a:rPr lang="en-US" altLang="ko-KR" sz="1400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– 1</a:t>
                </a:r>
                <a:endParaRPr lang="ko-KR" altLang="en-US" sz="1400" kern="0" dirty="0">
                  <a:solidFill>
                    <a:srgbClr val="000000"/>
                  </a:solidFill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</p:grpSp>
        <p:sp>
          <p:nvSpPr>
            <p:cNvPr id="62" name="Rounded Rectangle 61">
              <a:extLst>
                <a:ext uri="{FF2B5EF4-FFF2-40B4-BE49-F238E27FC236}">
                  <a16:creationId xmlns:a16="http://schemas.microsoft.com/office/drawing/2014/main" id="{9CBBD284-9712-BC9C-05E1-C4F05BE03E2E}"/>
                </a:ext>
              </a:extLst>
            </p:cNvPr>
            <p:cNvSpPr/>
            <p:nvPr/>
          </p:nvSpPr>
          <p:spPr>
            <a:xfrm>
              <a:off x="1626105" y="2626764"/>
              <a:ext cx="1770858" cy="295059"/>
            </a:xfrm>
            <a:prstGeom prst="roundRect">
              <a:avLst/>
            </a:prstGeom>
            <a:noFill/>
            <a:ln w="25400">
              <a:solidFill>
                <a:srgbClr val="C0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64FADCC0-294F-32A8-B835-82A82CAB0F91}"/>
                </a:ext>
              </a:extLst>
            </p:cNvPr>
            <p:cNvSpPr txBox="1"/>
            <p:nvPr/>
          </p:nvSpPr>
          <p:spPr>
            <a:xfrm>
              <a:off x="1626105" y="2115287"/>
              <a:ext cx="1705554" cy="276999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lIns="3600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Target Page</a:t>
              </a:r>
              <a:endParaRPr kumimoji="0" lang="ko-KR" altLang="en-US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</p:grpSp>
      <p:cxnSp>
        <p:nvCxnSpPr>
          <p:cNvPr id="83" name="Curved Connector 82">
            <a:extLst>
              <a:ext uri="{FF2B5EF4-FFF2-40B4-BE49-F238E27FC236}">
                <a16:creationId xmlns:a16="http://schemas.microsoft.com/office/drawing/2014/main" id="{0C63734C-0A17-BF0E-B56D-81ECF9908C45}"/>
              </a:ext>
            </a:extLst>
          </p:cNvPr>
          <p:cNvCxnSpPr>
            <a:stCxn id="62" idx="1"/>
            <a:endCxn id="63" idx="1"/>
          </p:cNvCxnSpPr>
          <p:nvPr/>
        </p:nvCxnSpPr>
        <p:spPr>
          <a:xfrm rot="10800000">
            <a:off x="1626105" y="2511118"/>
            <a:ext cx="12700" cy="520507"/>
          </a:xfrm>
          <a:prstGeom prst="curvedConnector3">
            <a:avLst>
              <a:gd name="adj1" fmla="val 1273173"/>
            </a:avLst>
          </a:prstGeom>
          <a:ln w="158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직사각형 20">
            <a:extLst>
              <a:ext uri="{FF2B5EF4-FFF2-40B4-BE49-F238E27FC236}">
                <a16:creationId xmlns:a16="http://schemas.microsoft.com/office/drawing/2014/main" id="{30FAD061-D98C-1D1A-59AE-7249D2B67BFD}"/>
              </a:ext>
            </a:extLst>
          </p:cNvPr>
          <p:cNvSpPr/>
          <p:nvPr/>
        </p:nvSpPr>
        <p:spPr>
          <a:xfrm>
            <a:off x="240650" y="3435342"/>
            <a:ext cx="178532" cy="178532"/>
          </a:xfrm>
          <a:prstGeom prst="rect">
            <a:avLst/>
          </a:prstGeom>
          <a:solidFill>
            <a:schemeClr val="bg1">
              <a:lumMod val="50000"/>
            </a:schemeClr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4B5F1E1-EABD-0793-1ED9-08E49D0763DE}"/>
              </a:ext>
            </a:extLst>
          </p:cNvPr>
          <p:cNvSpPr txBox="1"/>
          <p:nvPr/>
        </p:nvSpPr>
        <p:spPr>
          <a:xfrm>
            <a:off x="473992" y="3403406"/>
            <a:ext cx="1027262" cy="246221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6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Scrubbed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C05E6262-765F-74ED-3441-53D8EDB55AB1}"/>
              </a:ext>
            </a:extLst>
          </p:cNvPr>
          <p:cNvCxnSpPr>
            <a:cxnSpLocks/>
          </p:cNvCxnSpPr>
          <p:nvPr/>
        </p:nvCxnSpPr>
        <p:spPr>
          <a:xfrm>
            <a:off x="4609684" y="3685178"/>
            <a:ext cx="381461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타원 400">
            <a:extLst>
              <a:ext uri="{FF2B5EF4-FFF2-40B4-BE49-F238E27FC236}">
                <a16:creationId xmlns:a16="http://schemas.microsoft.com/office/drawing/2014/main" id="{D5859CF3-3BE8-75C3-FB5D-2F9969FF2C04}"/>
              </a:ext>
            </a:extLst>
          </p:cNvPr>
          <p:cNvSpPr/>
          <p:nvPr/>
        </p:nvSpPr>
        <p:spPr>
          <a:xfrm>
            <a:off x="4890672" y="3525792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87" name="타원 401">
            <a:extLst>
              <a:ext uri="{FF2B5EF4-FFF2-40B4-BE49-F238E27FC236}">
                <a16:creationId xmlns:a16="http://schemas.microsoft.com/office/drawing/2014/main" id="{9E611F12-06B5-4E9C-CC17-B13A049D5CBC}"/>
              </a:ext>
            </a:extLst>
          </p:cNvPr>
          <p:cNvSpPr/>
          <p:nvPr/>
        </p:nvSpPr>
        <p:spPr>
          <a:xfrm>
            <a:off x="5292530" y="3525792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88" name="타원 402">
            <a:extLst>
              <a:ext uri="{FF2B5EF4-FFF2-40B4-BE49-F238E27FC236}">
                <a16:creationId xmlns:a16="http://schemas.microsoft.com/office/drawing/2014/main" id="{9BA3588F-6812-6D7A-1D86-EF1A16046CDB}"/>
              </a:ext>
            </a:extLst>
          </p:cNvPr>
          <p:cNvSpPr/>
          <p:nvPr/>
        </p:nvSpPr>
        <p:spPr>
          <a:xfrm>
            <a:off x="5694386" y="3525792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89" name="타원 403">
            <a:extLst>
              <a:ext uri="{FF2B5EF4-FFF2-40B4-BE49-F238E27FC236}">
                <a16:creationId xmlns:a16="http://schemas.microsoft.com/office/drawing/2014/main" id="{29EDD320-0F60-64FC-82A3-797F783D1D26}"/>
              </a:ext>
            </a:extLst>
          </p:cNvPr>
          <p:cNvSpPr/>
          <p:nvPr/>
        </p:nvSpPr>
        <p:spPr>
          <a:xfrm>
            <a:off x="6096244" y="3525792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90" name="타원 404">
            <a:extLst>
              <a:ext uri="{FF2B5EF4-FFF2-40B4-BE49-F238E27FC236}">
                <a16:creationId xmlns:a16="http://schemas.microsoft.com/office/drawing/2014/main" id="{9898A364-B322-6270-C4F4-0A51C66811A4}"/>
              </a:ext>
            </a:extLst>
          </p:cNvPr>
          <p:cNvSpPr/>
          <p:nvPr/>
        </p:nvSpPr>
        <p:spPr>
          <a:xfrm>
            <a:off x="6498100" y="3525792"/>
            <a:ext cx="318772" cy="318772"/>
          </a:xfrm>
          <a:prstGeom prst="ellipse">
            <a:avLst/>
          </a:prstGeom>
          <a:solidFill>
            <a:schemeClr val="bg1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defRPr/>
            </a:pPr>
            <a:r>
              <a:rPr lang="en-US" altLang="ko-KR" sz="16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⋯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91" name="타원 405">
            <a:extLst>
              <a:ext uri="{FF2B5EF4-FFF2-40B4-BE49-F238E27FC236}">
                <a16:creationId xmlns:a16="http://schemas.microsoft.com/office/drawing/2014/main" id="{54B709A3-223E-47B2-D6B2-710F24C590B8}"/>
              </a:ext>
            </a:extLst>
          </p:cNvPr>
          <p:cNvSpPr/>
          <p:nvPr/>
        </p:nvSpPr>
        <p:spPr>
          <a:xfrm>
            <a:off x="6899958" y="3525792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92" name="타원 406">
            <a:extLst>
              <a:ext uri="{FF2B5EF4-FFF2-40B4-BE49-F238E27FC236}">
                <a16:creationId xmlns:a16="http://schemas.microsoft.com/office/drawing/2014/main" id="{34733E8F-D356-C05F-23C9-F815200F7597}"/>
              </a:ext>
            </a:extLst>
          </p:cNvPr>
          <p:cNvSpPr/>
          <p:nvPr/>
        </p:nvSpPr>
        <p:spPr>
          <a:xfrm>
            <a:off x="7301816" y="3525792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93" name="타원 407">
            <a:extLst>
              <a:ext uri="{FF2B5EF4-FFF2-40B4-BE49-F238E27FC236}">
                <a16:creationId xmlns:a16="http://schemas.microsoft.com/office/drawing/2014/main" id="{66421ABF-D665-0CB1-7E51-9ABB73D10C05}"/>
              </a:ext>
            </a:extLst>
          </p:cNvPr>
          <p:cNvSpPr/>
          <p:nvPr/>
        </p:nvSpPr>
        <p:spPr>
          <a:xfrm>
            <a:off x="7703672" y="3525792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94" name="타원 408">
            <a:extLst>
              <a:ext uri="{FF2B5EF4-FFF2-40B4-BE49-F238E27FC236}">
                <a16:creationId xmlns:a16="http://schemas.microsoft.com/office/drawing/2014/main" id="{E09B94D0-C966-464F-6DAB-DE4D7A519EFA}"/>
              </a:ext>
            </a:extLst>
          </p:cNvPr>
          <p:cNvSpPr/>
          <p:nvPr/>
        </p:nvSpPr>
        <p:spPr>
          <a:xfrm>
            <a:off x="8105530" y="3525792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097D045F-1067-9EFF-51BC-687D086C5CB5}"/>
              </a:ext>
            </a:extLst>
          </p:cNvPr>
          <p:cNvSpPr txBox="1"/>
          <p:nvPr/>
        </p:nvSpPr>
        <p:spPr>
          <a:xfrm>
            <a:off x="4028813" y="3570635"/>
            <a:ext cx="86561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dirty="0">
                <a:latin typeface="Avenir Next Medium" panose="020B0503020202020204" pitchFamily="34" charset="0"/>
              </a:rPr>
              <a:t>WL</a:t>
            </a:r>
            <a:r>
              <a:rPr lang="en-US" altLang="ko-KR" sz="1600" baseline="-25000" dirty="0">
                <a:latin typeface="Avenir Next Medium" panose="020B0503020202020204" pitchFamily="34" charset="0"/>
              </a:rPr>
              <a:t>1</a:t>
            </a:r>
            <a:endParaRPr lang="ko-KR" altLang="en-US" sz="1600" baseline="-25000" dirty="0">
              <a:latin typeface="Avenir Next Medium" panose="020B0503020202020204" pitchFamily="34" charset="0"/>
            </a:endParaRP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B6B91C30-129A-1CDA-C8F3-BB30B1DD26D4}"/>
              </a:ext>
            </a:extLst>
          </p:cNvPr>
          <p:cNvGrpSpPr/>
          <p:nvPr/>
        </p:nvGrpSpPr>
        <p:grpSpPr>
          <a:xfrm>
            <a:off x="4880113" y="3552296"/>
            <a:ext cx="3533630" cy="318772"/>
            <a:chOff x="1269279" y="2797330"/>
            <a:chExt cx="3533630" cy="318772"/>
          </a:xfrm>
          <a:noFill/>
        </p:grpSpPr>
        <p:sp>
          <p:nvSpPr>
            <p:cNvPr id="108" name="타원 400">
              <a:extLst>
                <a:ext uri="{FF2B5EF4-FFF2-40B4-BE49-F238E27FC236}">
                  <a16:creationId xmlns:a16="http://schemas.microsoft.com/office/drawing/2014/main" id="{276B1D7D-AEF8-C53F-C40D-5331A553C175}"/>
                </a:ext>
              </a:extLst>
            </p:cNvPr>
            <p:cNvSpPr/>
            <p:nvPr/>
          </p:nvSpPr>
          <p:spPr>
            <a:xfrm>
              <a:off x="1269279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09" name="타원 401">
              <a:extLst>
                <a:ext uri="{FF2B5EF4-FFF2-40B4-BE49-F238E27FC236}">
                  <a16:creationId xmlns:a16="http://schemas.microsoft.com/office/drawing/2014/main" id="{F7066923-E390-0845-48D1-04611BF75A2A}"/>
                </a:ext>
              </a:extLst>
            </p:cNvPr>
            <p:cNvSpPr/>
            <p:nvPr/>
          </p:nvSpPr>
          <p:spPr>
            <a:xfrm>
              <a:off x="1671137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10" name="타원 402">
              <a:extLst>
                <a:ext uri="{FF2B5EF4-FFF2-40B4-BE49-F238E27FC236}">
                  <a16:creationId xmlns:a16="http://schemas.microsoft.com/office/drawing/2014/main" id="{0B7F6673-FF7E-0C46-726D-92A10724F951}"/>
                </a:ext>
              </a:extLst>
            </p:cNvPr>
            <p:cNvSpPr/>
            <p:nvPr/>
          </p:nvSpPr>
          <p:spPr>
            <a:xfrm>
              <a:off x="2072993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11" name="타원 403">
              <a:extLst>
                <a:ext uri="{FF2B5EF4-FFF2-40B4-BE49-F238E27FC236}">
                  <a16:creationId xmlns:a16="http://schemas.microsoft.com/office/drawing/2014/main" id="{35325900-0C15-3897-E83C-B989657E77B9}"/>
                </a:ext>
              </a:extLst>
            </p:cNvPr>
            <p:cNvSpPr/>
            <p:nvPr/>
          </p:nvSpPr>
          <p:spPr>
            <a:xfrm>
              <a:off x="2474851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12" name="타원 404">
              <a:extLst>
                <a:ext uri="{FF2B5EF4-FFF2-40B4-BE49-F238E27FC236}">
                  <a16:creationId xmlns:a16="http://schemas.microsoft.com/office/drawing/2014/main" id="{E6BF97F9-AC02-F204-8C47-3FE5D8CA5C6A}"/>
                </a:ext>
              </a:extLst>
            </p:cNvPr>
            <p:cNvSpPr/>
            <p:nvPr/>
          </p:nvSpPr>
          <p:spPr>
            <a:xfrm>
              <a:off x="2876707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13" name="타원 405">
              <a:extLst>
                <a:ext uri="{FF2B5EF4-FFF2-40B4-BE49-F238E27FC236}">
                  <a16:creationId xmlns:a16="http://schemas.microsoft.com/office/drawing/2014/main" id="{9DA103C8-A958-0BFE-073C-FFA95BD65618}"/>
                </a:ext>
              </a:extLst>
            </p:cNvPr>
            <p:cNvSpPr/>
            <p:nvPr/>
          </p:nvSpPr>
          <p:spPr>
            <a:xfrm>
              <a:off x="3278565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14" name="타원 406">
              <a:extLst>
                <a:ext uri="{FF2B5EF4-FFF2-40B4-BE49-F238E27FC236}">
                  <a16:creationId xmlns:a16="http://schemas.microsoft.com/office/drawing/2014/main" id="{FDDB9751-28A2-6663-B984-EBCF3296773E}"/>
                </a:ext>
              </a:extLst>
            </p:cNvPr>
            <p:cNvSpPr/>
            <p:nvPr/>
          </p:nvSpPr>
          <p:spPr>
            <a:xfrm>
              <a:off x="3680423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15" name="타원 407">
              <a:extLst>
                <a:ext uri="{FF2B5EF4-FFF2-40B4-BE49-F238E27FC236}">
                  <a16:creationId xmlns:a16="http://schemas.microsoft.com/office/drawing/2014/main" id="{1E5DD289-43C1-7689-2D94-C61BF5766640}"/>
                </a:ext>
              </a:extLst>
            </p:cNvPr>
            <p:cNvSpPr/>
            <p:nvPr/>
          </p:nvSpPr>
          <p:spPr>
            <a:xfrm>
              <a:off x="4082279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16" name="타원 408">
              <a:extLst>
                <a:ext uri="{FF2B5EF4-FFF2-40B4-BE49-F238E27FC236}">
                  <a16:creationId xmlns:a16="http://schemas.microsoft.com/office/drawing/2014/main" id="{61732E66-A7E0-9966-BF92-2F599E966DFB}"/>
                </a:ext>
              </a:extLst>
            </p:cNvPr>
            <p:cNvSpPr/>
            <p:nvPr/>
          </p:nvSpPr>
          <p:spPr>
            <a:xfrm>
              <a:off x="4484137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FF1737CA-B297-8189-475C-1BAE5125DE7C}"/>
              </a:ext>
            </a:extLst>
          </p:cNvPr>
          <p:cNvSpPr/>
          <p:nvPr/>
        </p:nvSpPr>
        <p:spPr>
          <a:xfrm>
            <a:off x="4889325" y="3522184"/>
            <a:ext cx="320118" cy="48452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AC7F8F4D-7912-C47A-BB38-E87B20B512DD}"/>
              </a:ext>
            </a:extLst>
          </p:cNvPr>
          <p:cNvSpPr/>
          <p:nvPr/>
        </p:nvSpPr>
        <p:spPr>
          <a:xfrm>
            <a:off x="5291182" y="3522182"/>
            <a:ext cx="320118" cy="260042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82667567-A7F7-77FD-9C2B-E828AD6B9D72}"/>
              </a:ext>
            </a:extLst>
          </p:cNvPr>
          <p:cNvSpPr/>
          <p:nvPr/>
        </p:nvSpPr>
        <p:spPr>
          <a:xfrm>
            <a:off x="5693713" y="3522183"/>
            <a:ext cx="320118" cy="205019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52679700-AB8C-4276-FA6C-800E6A9B9700}"/>
              </a:ext>
            </a:extLst>
          </p:cNvPr>
          <p:cNvSpPr/>
          <p:nvPr/>
        </p:nvSpPr>
        <p:spPr>
          <a:xfrm>
            <a:off x="6094896" y="3522183"/>
            <a:ext cx="320118" cy="169321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BB8B922F-2535-8472-FDE4-41EACF0A0C37}"/>
              </a:ext>
            </a:extLst>
          </p:cNvPr>
          <p:cNvSpPr/>
          <p:nvPr/>
        </p:nvSpPr>
        <p:spPr>
          <a:xfrm>
            <a:off x="6899959" y="3522183"/>
            <a:ext cx="320118" cy="260039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615328F1-5F34-4A34-0396-23DECD0DCF28}"/>
              </a:ext>
            </a:extLst>
          </p:cNvPr>
          <p:cNvSpPr/>
          <p:nvPr/>
        </p:nvSpPr>
        <p:spPr>
          <a:xfrm>
            <a:off x="7301816" y="3522183"/>
            <a:ext cx="320118" cy="234138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6FB2807E-DC60-085E-12C6-A753AF3E4C8B}"/>
              </a:ext>
            </a:extLst>
          </p:cNvPr>
          <p:cNvSpPr/>
          <p:nvPr/>
        </p:nvSpPr>
        <p:spPr>
          <a:xfrm>
            <a:off x="7704347" y="3522184"/>
            <a:ext cx="320118" cy="120972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B6FE9260-78DE-728A-5A95-7872CC072507}"/>
              </a:ext>
            </a:extLst>
          </p:cNvPr>
          <p:cNvSpPr/>
          <p:nvPr/>
        </p:nvSpPr>
        <p:spPr>
          <a:xfrm>
            <a:off x="8105530" y="3522183"/>
            <a:ext cx="320118" cy="264163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FCFE27C-AE36-1113-A1C1-FE27C6E1D999}"/>
              </a:ext>
            </a:extLst>
          </p:cNvPr>
          <p:cNvGrpSpPr/>
          <p:nvPr/>
        </p:nvGrpSpPr>
        <p:grpSpPr>
          <a:xfrm>
            <a:off x="4028813" y="3936467"/>
            <a:ext cx="4396835" cy="945787"/>
            <a:chOff x="4028813" y="3280144"/>
            <a:chExt cx="4396835" cy="945787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2F1D48E-6537-2079-9042-6800AD53CFCA}"/>
                </a:ext>
              </a:extLst>
            </p:cNvPr>
            <p:cNvGrpSpPr/>
            <p:nvPr/>
          </p:nvGrpSpPr>
          <p:grpSpPr>
            <a:xfrm>
              <a:off x="4028813" y="3280144"/>
              <a:ext cx="4396835" cy="322382"/>
              <a:chOff x="4028813" y="3280144"/>
              <a:chExt cx="4396835" cy="322382"/>
            </a:xfrm>
          </p:grpSpPr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DF5EBA91-BEE6-C150-A926-071CED1D5197}"/>
                  </a:ext>
                </a:extLst>
              </p:cNvPr>
              <p:cNvSpPr txBox="1"/>
              <p:nvPr/>
            </p:nvSpPr>
            <p:spPr>
              <a:xfrm>
                <a:off x="4028813" y="3318225"/>
                <a:ext cx="865611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altLang="ko-KR" sz="1600" dirty="0">
                    <a:solidFill>
                      <a:srgbClr val="357429"/>
                    </a:solidFill>
                    <a:latin typeface="Avenir Next Medium" panose="020B0503020202020204" pitchFamily="34" charset="0"/>
                  </a:rPr>
                  <a:t>Page 3</a:t>
                </a:r>
                <a:endParaRPr lang="ko-KR" altLang="en-US" sz="1600" baseline="-25000" dirty="0">
                  <a:solidFill>
                    <a:srgbClr val="357429"/>
                  </a:solidFill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49" name="Rectangle 148">
                <a:extLst>
                  <a:ext uri="{FF2B5EF4-FFF2-40B4-BE49-F238E27FC236}">
                    <a16:creationId xmlns:a16="http://schemas.microsoft.com/office/drawing/2014/main" id="{19919E5D-FF3A-BC34-7F3E-AF853A90F086}"/>
                  </a:ext>
                </a:extLst>
              </p:cNvPr>
              <p:cNvSpPr/>
              <p:nvPr/>
            </p:nvSpPr>
            <p:spPr>
              <a:xfrm>
                <a:off x="4889325" y="3280144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rgbClr val="357429"/>
                    </a:solidFill>
                    <a:latin typeface="Avenir Next Medium" panose="020B0503020202020204" pitchFamily="34" charset="0"/>
                  </a:rPr>
                  <a:t>0</a:t>
                </a:r>
              </a:p>
            </p:txBody>
          </p:sp>
          <p:sp>
            <p:nvSpPr>
              <p:cNvPr id="150" name="Rectangle 149">
                <a:extLst>
                  <a:ext uri="{FF2B5EF4-FFF2-40B4-BE49-F238E27FC236}">
                    <a16:creationId xmlns:a16="http://schemas.microsoft.com/office/drawing/2014/main" id="{70167B86-B235-2143-BC65-7E6A4FDF5D05}"/>
                  </a:ext>
                </a:extLst>
              </p:cNvPr>
              <p:cNvSpPr/>
              <p:nvPr/>
            </p:nvSpPr>
            <p:spPr>
              <a:xfrm>
                <a:off x="5291182" y="3280144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rgbClr val="357429"/>
                    </a:solidFill>
                    <a:latin typeface="Avenir Next Medium" panose="020B0503020202020204" pitchFamily="34" charset="0"/>
                  </a:rPr>
                  <a:t>1</a:t>
                </a:r>
              </a:p>
            </p:txBody>
          </p:sp>
          <p:sp>
            <p:nvSpPr>
              <p:cNvPr id="151" name="Rectangle 150">
                <a:extLst>
                  <a:ext uri="{FF2B5EF4-FFF2-40B4-BE49-F238E27FC236}">
                    <a16:creationId xmlns:a16="http://schemas.microsoft.com/office/drawing/2014/main" id="{E74B67A1-C31C-C437-5C00-9D568AE93EDE}"/>
                  </a:ext>
                </a:extLst>
              </p:cNvPr>
              <p:cNvSpPr/>
              <p:nvPr/>
            </p:nvSpPr>
            <p:spPr>
              <a:xfrm>
                <a:off x="5693713" y="3280144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rgbClr val="357429"/>
                    </a:solidFill>
                    <a:latin typeface="Avenir Next Medium" panose="020B0503020202020204" pitchFamily="34" charset="0"/>
                  </a:rPr>
                  <a:t>0</a:t>
                </a:r>
              </a:p>
            </p:txBody>
          </p:sp>
          <p:sp>
            <p:nvSpPr>
              <p:cNvPr id="152" name="Rectangle 151">
                <a:extLst>
                  <a:ext uri="{FF2B5EF4-FFF2-40B4-BE49-F238E27FC236}">
                    <a16:creationId xmlns:a16="http://schemas.microsoft.com/office/drawing/2014/main" id="{35E3D968-CB26-9A7E-5A5D-AF758078138F}"/>
                  </a:ext>
                </a:extLst>
              </p:cNvPr>
              <p:cNvSpPr/>
              <p:nvPr/>
            </p:nvSpPr>
            <p:spPr>
              <a:xfrm>
                <a:off x="6094896" y="3280144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rgbClr val="357429"/>
                    </a:solidFill>
                    <a:latin typeface="Avenir Next Medium" panose="020B0503020202020204" pitchFamily="34" charset="0"/>
                  </a:rPr>
                  <a:t>0</a:t>
                </a:r>
              </a:p>
            </p:txBody>
          </p:sp>
          <p:sp>
            <p:nvSpPr>
              <p:cNvPr id="153" name="Rectangle 152">
                <a:extLst>
                  <a:ext uri="{FF2B5EF4-FFF2-40B4-BE49-F238E27FC236}">
                    <a16:creationId xmlns:a16="http://schemas.microsoft.com/office/drawing/2014/main" id="{8F264E7F-8990-F3B7-49C7-9896D3BDEFE6}"/>
                  </a:ext>
                </a:extLst>
              </p:cNvPr>
              <p:cNvSpPr/>
              <p:nvPr/>
            </p:nvSpPr>
            <p:spPr>
              <a:xfrm>
                <a:off x="6899959" y="3280144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rgbClr val="357429"/>
                    </a:solidFill>
                    <a:latin typeface="Avenir Next Medium" panose="020B0503020202020204" pitchFamily="34" charset="0"/>
                  </a:rPr>
                  <a:t>1</a:t>
                </a:r>
              </a:p>
            </p:txBody>
          </p:sp>
          <p:sp>
            <p:nvSpPr>
              <p:cNvPr id="154" name="Rectangle 153">
                <a:extLst>
                  <a:ext uri="{FF2B5EF4-FFF2-40B4-BE49-F238E27FC236}">
                    <a16:creationId xmlns:a16="http://schemas.microsoft.com/office/drawing/2014/main" id="{D2FDE44D-4612-B9C1-F79B-24CD94DDB2FA}"/>
                  </a:ext>
                </a:extLst>
              </p:cNvPr>
              <p:cNvSpPr/>
              <p:nvPr/>
            </p:nvSpPr>
            <p:spPr>
              <a:xfrm>
                <a:off x="7301816" y="3280144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rgbClr val="357429"/>
                    </a:solidFill>
                    <a:latin typeface="Avenir Next Medium" panose="020B0503020202020204" pitchFamily="34" charset="0"/>
                  </a:rPr>
                  <a:t>0</a:t>
                </a:r>
              </a:p>
            </p:txBody>
          </p:sp>
          <p:sp>
            <p:nvSpPr>
              <p:cNvPr id="155" name="Rectangle 154">
                <a:extLst>
                  <a:ext uri="{FF2B5EF4-FFF2-40B4-BE49-F238E27FC236}">
                    <a16:creationId xmlns:a16="http://schemas.microsoft.com/office/drawing/2014/main" id="{F93CCD37-0D1D-EDBB-AEDF-AAD995BFAB6F}"/>
                  </a:ext>
                </a:extLst>
              </p:cNvPr>
              <p:cNvSpPr/>
              <p:nvPr/>
            </p:nvSpPr>
            <p:spPr>
              <a:xfrm>
                <a:off x="7704347" y="3280144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rgbClr val="C00000"/>
                    </a:solidFill>
                    <a:latin typeface="Avenir Next Medium" panose="020B0503020202020204" pitchFamily="34" charset="0"/>
                  </a:rPr>
                  <a:t>0</a:t>
                </a:r>
              </a:p>
            </p:txBody>
          </p:sp>
          <p:sp>
            <p:nvSpPr>
              <p:cNvPr id="156" name="Rectangle 155">
                <a:extLst>
                  <a:ext uri="{FF2B5EF4-FFF2-40B4-BE49-F238E27FC236}">
                    <a16:creationId xmlns:a16="http://schemas.microsoft.com/office/drawing/2014/main" id="{A55FBE1D-2163-62FB-F27C-2B8EE6E8C8EC}"/>
                  </a:ext>
                </a:extLst>
              </p:cNvPr>
              <p:cNvSpPr/>
              <p:nvPr/>
            </p:nvSpPr>
            <p:spPr>
              <a:xfrm>
                <a:off x="8105530" y="3280144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rgbClr val="357429"/>
                    </a:solidFill>
                    <a:latin typeface="Avenir Next Medium" panose="020B0503020202020204" pitchFamily="34" charset="0"/>
                  </a:rPr>
                  <a:t>1</a:t>
                </a:r>
              </a:p>
            </p:txBody>
          </p:sp>
          <p:sp>
            <p:nvSpPr>
              <p:cNvPr id="274" name="타원 404">
                <a:extLst>
                  <a:ext uri="{FF2B5EF4-FFF2-40B4-BE49-F238E27FC236}">
                    <a16:creationId xmlns:a16="http://schemas.microsoft.com/office/drawing/2014/main" id="{AE58F131-80A7-C516-CD25-61F998F04942}"/>
                  </a:ext>
                </a:extLst>
              </p:cNvPr>
              <p:cNvSpPr/>
              <p:nvPr/>
            </p:nvSpPr>
            <p:spPr>
              <a:xfrm>
                <a:off x="6498100" y="3281949"/>
                <a:ext cx="318772" cy="318772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 defTabSz="914400">
                  <a:defRPr/>
                </a:pPr>
                <a:r>
                  <a:rPr lang="en-US" altLang="ko-KR" sz="1600" kern="0" dirty="0">
                    <a:solidFill>
                      <a:srgbClr val="357429"/>
                    </a:solidFill>
                    <a:latin typeface="Avenir Next Medium" panose="020B0503020202020204" pitchFamily="34" charset="0"/>
                  </a:rPr>
                  <a:t>⋯</a:t>
                </a: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357429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49941E3-165B-11B9-14C2-20900A4BBEA1}"/>
                </a:ext>
              </a:extLst>
            </p:cNvPr>
            <p:cNvGrpSpPr/>
            <p:nvPr/>
          </p:nvGrpSpPr>
          <p:grpSpPr>
            <a:xfrm>
              <a:off x="4028813" y="3591847"/>
              <a:ext cx="4396835" cy="322382"/>
              <a:chOff x="4028813" y="3588017"/>
              <a:chExt cx="4396835" cy="322382"/>
            </a:xfrm>
          </p:grpSpPr>
          <p:sp>
            <p:nvSpPr>
              <p:cNvPr id="157" name="TextBox 156">
                <a:extLst>
                  <a:ext uri="{FF2B5EF4-FFF2-40B4-BE49-F238E27FC236}">
                    <a16:creationId xmlns:a16="http://schemas.microsoft.com/office/drawing/2014/main" id="{42F75C05-6A4D-8331-7974-33ECB811D1AF}"/>
                  </a:ext>
                </a:extLst>
              </p:cNvPr>
              <p:cNvSpPr txBox="1"/>
              <p:nvPr/>
            </p:nvSpPr>
            <p:spPr>
              <a:xfrm>
                <a:off x="4028813" y="3626098"/>
                <a:ext cx="865611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altLang="ko-KR" sz="1600" dirty="0">
                    <a:solidFill>
                      <a:schemeClr val="accent4">
                        <a:lumMod val="75000"/>
                      </a:schemeClr>
                    </a:solidFill>
                    <a:latin typeface="Avenir Next Medium" panose="020B0503020202020204" pitchFamily="34" charset="0"/>
                  </a:rPr>
                  <a:t>Page 4</a:t>
                </a:r>
                <a:endParaRPr lang="ko-KR" altLang="en-US" sz="1600" baseline="-25000" dirty="0">
                  <a:solidFill>
                    <a:schemeClr val="accent4">
                      <a:lumMod val="75000"/>
                    </a:schemeClr>
                  </a:solidFill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58" name="Rectangle 157">
                <a:extLst>
                  <a:ext uri="{FF2B5EF4-FFF2-40B4-BE49-F238E27FC236}">
                    <a16:creationId xmlns:a16="http://schemas.microsoft.com/office/drawing/2014/main" id="{F7F406D2-FA2D-9525-0F06-E9291562AE81}"/>
                  </a:ext>
                </a:extLst>
              </p:cNvPr>
              <p:cNvSpPr/>
              <p:nvPr/>
            </p:nvSpPr>
            <p:spPr>
              <a:xfrm>
                <a:off x="4889325" y="3588017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chemeClr val="accent4">
                        <a:lumMod val="75000"/>
                      </a:schemeClr>
                    </a:solidFill>
                    <a:latin typeface="Avenir Next Medium" panose="020B0503020202020204" pitchFamily="34" charset="0"/>
                  </a:rPr>
                  <a:t>0</a:t>
                </a:r>
              </a:p>
            </p:txBody>
          </p:sp>
          <p:sp>
            <p:nvSpPr>
              <p:cNvPr id="159" name="Rectangle 158">
                <a:extLst>
                  <a:ext uri="{FF2B5EF4-FFF2-40B4-BE49-F238E27FC236}">
                    <a16:creationId xmlns:a16="http://schemas.microsoft.com/office/drawing/2014/main" id="{809DA8C6-CA49-DF46-48A0-E9A8096EFF96}"/>
                  </a:ext>
                </a:extLst>
              </p:cNvPr>
              <p:cNvSpPr/>
              <p:nvPr/>
            </p:nvSpPr>
            <p:spPr>
              <a:xfrm>
                <a:off x="5291182" y="3588017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chemeClr val="accent4">
                        <a:lumMod val="75000"/>
                      </a:schemeClr>
                    </a:solidFill>
                    <a:latin typeface="Avenir Next Medium" panose="020B0503020202020204" pitchFamily="34" charset="0"/>
                  </a:rPr>
                  <a:t>1</a:t>
                </a:r>
              </a:p>
            </p:txBody>
          </p:sp>
          <p:sp>
            <p:nvSpPr>
              <p:cNvPr id="160" name="Rectangle 159">
                <a:extLst>
                  <a:ext uri="{FF2B5EF4-FFF2-40B4-BE49-F238E27FC236}">
                    <a16:creationId xmlns:a16="http://schemas.microsoft.com/office/drawing/2014/main" id="{354F7EAF-4C31-A368-1917-43675A64F998}"/>
                  </a:ext>
                </a:extLst>
              </p:cNvPr>
              <p:cNvSpPr/>
              <p:nvPr/>
            </p:nvSpPr>
            <p:spPr>
              <a:xfrm>
                <a:off x="5693713" y="3588017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chemeClr val="accent4">
                        <a:lumMod val="75000"/>
                      </a:schemeClr>
                    </a:solidFill>
                    <a:latin typeface="Avenir Next Medium" panose="020B0503020202020204" pitchFamily="34" charset="0"/>
                  </a:rPr>
                  <a:t>0</a:t>
                </a:r>
              </a:p>
            </p:txBody>
          </p:sp>
          <p:sp>
            <p:nvSpPr>
              <p:cNvPr id="161" name="Rectangle 160">
                <a:extLst>
                  <a:ext uri="{FF2B5EF4-FFF2-40B4-BE49-F238E27FC236}">
                    <a16:creationId xmlns:a16="http://schemas.microsoft.com/office/drawing/2014/main" id="{83DE1FD8-3F08-9BEE-913E-1E384485262D}"/>
                  </a:ext>
                </a:extLst>
              </p:cNvPr>
              <p:cNvSpPr/>
              <p:nvPr/>
            </p:nvSpPr>
            <p:spPr>
              <a:xfrm>
                <a:off x="6094896" y="3588017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chemeClr val="accent4">
                        <a:lumMod val="75000"/>
                      </a:schemeClr>
                    </a:solidFill>
                    <a:latin typeface="Avenir Next Medium" panose="020B0503020202020204" pitchFamily="34" charset="0"/>
                  </a:rPr>
                  <a:t>1</a:t>
                </a:r>
              </a:p>
            </p:txBody>
          </p:sp>
          <p:sp>
            <p:nvSpPr>
              <p:cNvPr id="162" name="Rectangle 161">
                <a:extLst>
                  <a:ext uri="{FF2B5EF4-FFF2-40B4-BE49-F238E27FC236}">
                    <a16:creationId xmlns:a16="http://schemas.microsoft.com/office/drawing/2014/main" id="{FA1353D3-84FA-39F1-1804-03C563B2BCEA}"/>
                  </a:ext>
                </a:extLst>
              </p:cNvPr>
              <p:cNvSpPr/>
              <p:nvPr/>
            </p:nvSpPr>
            <p:spPr>
              <a:xfrm>
                <a:off x="6899959" y="3588017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chemeClr val="accent4">
                        <a:lumMod val="75000"/>
                      </a:schemeClr>
                    </a:solidFill>
                    <a:latin typeface="Avenir Next Medium" panose="020B0503020202020204" pitchFamily="34" charset="0"/>
                  </a:rPr>
                  <a:t>1</a:t>
                </a:r>
              </a:p>
            </p:txBody>
          </p:sp>
          <p:sp>
            <p:nvSpPr>
              <p:cNvPr id="163" name="Rectangle 162">
                <a:extLst>
                  <a:ext uri="{FF2B5EF4-FFF2-40B4-BE49-F238E27FC236}">
                    <a16:creationId xmlns:a16="http://schemas.microsoft.com/office/drawing/2014/main" id="{288A4E02-2823-835C-BC36-7BF90AFDA485}"/>
                  </a:ext>
                </a:extLst>
              </p:cNvPr>
              <p:cNvSpPr/>
              <p:nvPr/>
            </p:nvSpPr>
            <p:spPr>
              <a:xfrm>
                <a:off x="7301816" y="3588017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chemeClr val="accent4">
                        <a:lumMod val="75000"/>
                      </a:schemeClr>
                    </a:solidFill>
                    <a:latin typeface="Avenir Next Medium" panose="020B0503020202020204" pitchFamily="34" charset="0"/>
                  </a:rPr>
                  <a:t>0</a:t>
                </a:r>
              </a:p>
            </p:txBody>
          </p:sp>
          <p:sp>
            <p:nvSpPr>
              <p:cNvPr id="164" name="Rectangle 163">
                <a:extLst>
                  <a:ext uri="{FF2B5EF4-FFF2-40B4-BE49-F238E27FC236}">
                    <a16:creationId xmlns:a16="http://schemas.microsoft.com/office/drawing/2014/main" id="{C3ACBE3F-BC24-3917-439E-A26C61D828ED}"/>
                  </a:ext>
                </a:extLst>
              </p:cNvPr>
              <p:cNvSpPr/>
              <p:nvPr/>
            </p:nvSpPr>
            <p:spPr>
              <a:xfrm>
                <a:off x="7704347" y="3588017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chemeClr val="accent4">
                        <a:lumMod val="75000"/>
                      </a:schemeClr>
                    </a:solidFill>
                    <a:latin typeface="Avenir Next Medium" panose="020B0503020202020204" pitchFamily="34" charset="0"/>
                  </a:rPr>
                  <a:t>0</a:t>
                </a:r>
              </a:p>
            </p:txBody>
          </p:sp>
          <p:sp>
            <p:nvSpPr>
              <p:cNvPr id="165" name="Rectangle 164">
                <a:extLst>
                  <a:ext uri="{FF2B5EF4-FFF2-40B4-BE49-F238E27FC236}">
                    <a16:creationId xmlns:a16="http://schemas.microsoft.com/office/drawing/2014/main" id="{B3519D1B-49EB-DE85-07B8-6F4A5E176F08}"/>
                  </a:ext>
                </a:extLst>
              </p:cNvPr>
              <p:cNvSpPr/>
              <p:nvPr/>
            </p:nvSpPr>
            <p:spPr>
              <a:xfrm>
                <a:off x="8105530" y="3588017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rgbClr val="C00000"/>
                    </a:solidFill>
                    <a:latin typeface="Avenir Next Medium" panose="020B0503020202020204" pitchFamily="34" charset="0"/>
                  </a:rPr>
                  <a:t>0</a:t>
                </a:r>
              </a:p>
            </p:txBody>
          </p:sp>
          <p:sp>
            <p:nvSpPr>
              <p:cNvPr id="275" name="타원 404">
                <a:extLst>
                  <a:ext uri="{FF2B5EF4-FFF2-40B4-BE49-F238E27FC236}">
                    <a16:creationId xmlns:a16="http://schemas.microsoft.com/office/drawing/2014/main" id="{33687A18-AB59-5D8D-F785-F62E09C3AD57}"/>
                  </a:ext>
                </a:extLst>
              </p:cNvPr>
              <p:cNvSpPr/>
              <p:nvPr/>
            </p:nvSpPr>
            <p:spPr>
              <a:xfrm>
                <a:off x="6498100" y="3589822"/>
                <a:ext cx="318772" cy="318772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 defTabSz="914400">
                  <a:defRPr/>
                </a:pPr>
                <a:r>
                  <a:rPr lang="en-US" altLang="ko-KR" sz="1600" kern="0" dirty="0">
                    <a:solidFill>
                      <a:schemeClr val="accent4">
                        <a:lumMod val="75000"/>
                      </a:schemeClr>
                    </a:solidFill>
                    <a:latin typeface="Avenir Next Medium" panose="020B0503020202020204" pitchFamily="34" charset="0"/>
                  </a:rPr>
                  <a:t>⋯</a:t>
                </a: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7230E15F-5CE9-9DE1-5F11-605BBCC38E45}"/>
                </a:ext>
              </a:extLst>
            </p:cNvPr>
            <p:cNvGrpSpPr/>
            <p:nvPr/>
          </p:nvGrpSpPr>
          <p:grpSpPr>
            <a:xfrm>
              <a:off x="4028813" y="3903549"/>
              <a:ext cx="4396835" cy="322382"/>
              <a:chOff x="4028813" y="3903549"/>
              <a:chExt cx="4396835" cy="322382"/>
            </a:xfrm>
          </p:grpSpPr>
          <p:sp>
            <p:nvSpPr>
              <p:cNvPr id="166" name="TextBox 165">
                <a:extLst>
                  <a:ext uri="{FF2B5EF4-FFF2-40B4-BE49-F238E27FC236}">
                    <a16:creationId xmlns:a16="http://schemas.microsoft.com/office/drawing/2014/main" id="{C65C815B-D403-5215-6E72-568930107A4A}"/>
                  </a:ext>
                </a:extLst>
              </p:cNvPr>
              <p:cNvSpPr txBox="1"/>
              <p:nvPr/>
            </p:nvSpPr>
            <p:spPr>
              <a:xfrm>
                <a:off x="4028813" y="3941630"/>
                <a:ext cx="865611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altLang="ko-KR" sz="1600" dirty="0">
                    <a:solidFill>
                      <a:srgbClr val="7030A0"/>
                    </a:solidFill>
                    <a:latin typeface="Avenir Next Medium" panose="020B0503020202020204" pitchFamily="34" charset="0"/>
                  </a:rPr>
                  <a:t>Page 5</a:t>
                </a:r>
                <a:endParaRPr lang="ko-KR" altLang="en-US" sz="1600" baseline="-25000" dirty="0">
                  <a:solidFill>
                    <a:srgbClr val="7030A0"/>
                  </a:solidFill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67" name="Rectangle 166">
                <a:extLst>
                  <a:ext uri="{FF2B5EF4-FFF2-40B4-BE49-F238E27FC236}">
                    <a16:creationId xmlns:a16="http://schemas.microsoft.com/office/drawing/2014/main" id="{ADC59BD7-3AF9-D9B2-9AB0-6E405E5D6AB0}"/>
                  </a:ext>
                </a:extLst>
              </p:cNvPr>
              <p:cNvSpPr/>
              <p:nvPr/>
            </p:nvSpPr>
            <p:spPr>
              <a:xfrm>
                <a:off x="4889325" y="3903549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rgbClr val="7030A0"/>
                    </a:solidFill>
                    <a:latin typeface="Avenir Next Medium" panose="020B0503020202020204" pitchFamily="34" charset="0"/>
                  </a:rPr>
                  <a:t>1</a:t>
                </a:r>
              </a:p>
            </p:txBody>
          </p:sp>
          <p:sp>
            <p:nvSpPr>
              <p:cNvPr id="168" name="Rectangle 167">
                <a:extLst>
                  <a:ext uri="{FF2B5EF4-FFF2-40B4-BE49-F238E27FC236}">
                    <a16:creationId xmlns:a16="http://schemas.microsoft.com/office/drawing/2014/main" id="{45EB7693-777D-27E7-E3A1-E5BAB3F063C4}"/>
                  </a:ext>
                </a:extLst>
              </p:cNvPr>
              <p:cNvSpPr/>
              <p:nvPr/>
            </p:nvSpPr>
            <p:spPr>
              <a:xfrm>
                <a:off x="5291182" y="3903549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rgbClr val="C00000"/>
                    </a:solidFill>
                    <a:latin typeface="Avenir Next Medium" panose="020B0503020202020204" pitchFamily="34" charset="0"/>
                  </a:rPr>
                  <a:t>0</a:t>
                </a:r>
              </a:p>
            </p:txBody>
          </p:sp>
          <p:sp>
            <p:nvSpPr>
              <p:cNvPr id="169" name="Rectangle 168">
                <a:extLst>
                  <a:ext uri="{FF2B5EF4-FFF2-40B4-BE49-F238E27FC236}">
                    <a16:creationId xmlns:a16="http://schemas.microsoft.com/office/drawing/2014/main" id="{F8F2DD00-9BD6-60EC-DD8D-F662485FB5D1}"/>
                  </a:ext>
                </a:extLst>
              </p:cNvPr>
              <p:cNvSpPr/>
              <p:nvPr/>
            </p:nvSpPr>
            <p:spPr>
              <a:xfrm>
                <a:off x="5693713" y="3903549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rgbClr val="7030A0"/>
                    </a:solidFill>
                    <a:latin typeface="Avenir Next Medium" panose="020B0503020202020204" pitchFamily="34" charset="0"/>
                  </a:rPr>
                  <a:t>0</a:t>
                </a:r>
              </a:p>
            </p:txBody>
          </p:sp>
          <p:sp>
            <p:nvSpPr>
              <p:cNvPr id="170" name="Rectangle 169">
                <a:extLst>
                  <a:ext uri="{FF2B5EF4-FFF2-40B4-BE49-F238E27FC236}">
                    <a16:creationId xmlns:a16="http://schemas.microsoft.com/office/drawing/2014/main" id="{3EE1AC3D-71F4-68F3-50A4-659C80C68236}"/>
                  </a:ext>
                </a:extLst>
              </p:cNvPr>
              <p:cNvSpPr/>
              <p:nvPr/>
            </p:nvSpPr>
            <p:spPr>
              <a:xfrm>
                <a:off x="6094896" y="3903549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rgbClr val="7030A0"/>
                    </a:solidFill>
                    <a:latin typeface="Avenir Next Medium" panose="020B0503020202020204" pitchFamily="34" charset="0"/>
                  </a:rPr>
                  <a:t>0</a:t>
                </a:r>
              </a:p>
            </p:txBody>
          </p:sp>
          <p:sp>
            <p:nvSpPr>
              <p:cNvPr id="171" name="Rectangle 170">
                <a:extLst>
                  <a:ext uri="{FF2B5EF4-FFF2-40B4-BE49-F238E27FC236}">
                    <a16:creationId xmlns:a16="http://schemas.microsoft.com/office/drawing/2014/main" id="{47F81E16-5EDB-257F-77D0-234917817C1C}"/>
                  </a:ext>
                </a:extLst>
              </p:cNvPr>
              <p:cNvSpPr/>
              <p:nvPr/>
            </p:nvSpPr>
            <p:spPr>
              <a:xfrm>
                <a:off x="6899959" y="3903549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rgbClr val="7030A0"/>
                    </a:solidFill>
                    <a:latin typeface="Avenir Next Medium" panose="020B0503020202020204" pitchFamily="34" charset="0"/>
                  </a:rPr>
                  <a:t>0</a:t>
                </a:r>
              </a:p>
            </p:txBody>
          </p:sp>
          <p:sp>
            <p:nvSpPr>
              <p:cNvPr id="172" name="Rectangle 171">
                <a:extLst>
                  <a:ext uri="{FF2B5EF4-FFF2-40B4-BE49-F238E27FC236}">
                    <a16:creationId xmlns:a16="http://schemas.microsoft.com/office/drawing/2014/main" id="{14A6BA62-905E-B4FA-ABD2-FD970868E00D}"/>
                  </a:ext>
                </a:extLst>
              </p:cNvPr>
              <p:cNvSpPr/>
              <p:nvPr/>
            </p:nvSpPr>
            <p:spPr>
              <a:xfrm>
                <a:off x="7301816" y="3903549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rgbClr val="7030A0"/>
                    </a:solidFill>
                    <a:latin typeface="Avenir Next Medium" panose="020B0503020202020204" pitchFamily="34" charset="0"/>
                  </a:rPr>
                  <a:t>0</a:t>
                </a:r>
              </a:p>
            </p:txBody>
          </p:sp>
          <p:sp>
            <p:nvSpPr>
              <p:cNvPr id="173" name="Rectangle 172">
                <a:extLst>
                  <a:ext uri="{FF2B5EF4-FFF2-40B4-BE49-F238E27FC236}">
                    <a16:creationId xmlns:a16="http://schemas.microsoft.com/office/drawing/2014/main" id="{588E88DB-2D8B-DC08-2571-A7DDC5F1B902}"/>
                  </a:ext>
                </a:extLst>
              </p:cNvPr>
              <p:cNvSpPr/>
              <p:nvPr/>
            </p:nvSpPr>
            <p:spPr>
              <a:xfrm>
                <a:off x="7704347" y="3903549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rgbClr val="7030A0"/>
                    </a:solidFill>
                    <a:latin typeface="Avenir Next Medium" panose="020B0503020202020204" pitchFamily="34" charset="0"/>
                  </a:rPr>
                  <a:t>1</a:t>
                </a:r>
              </a:p>
            </p:txBody>
          </p:sp>
          <p:sp>
            <p:nvSpPr>
              <p:cNvPr id="174" name="Rectangle 173">
                <a:extLst>
                  <a:ext uri="{FF2B5EF4-FFF2-40B4-BE49-F238E27FC236}">
                    <a16:creationId xmlns:a16="http://schemas.microsoft.com/office/drawing/2014/main" id="{10EF5A0E-55D3-BFF1-F8EF-C5D30EAACB11}"/>
                  </a:ext>
                </a:extLst>
              </p:cNvPr>
              <p:cNvSpPr/>
              <p:nvPr/>
            </p:nvSpPr>
            <p:spPr>
              <a:xfrm>
                <a:off x="8105530" y="3903549"/>
                <a:ext cx="320118" cy="322382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CH" sz="1600" dirty="0">
                    <a:solidFill>
                      <a:srgbClr val="7030A0"/>
                    </a:solidFill>
                    <a:latin typeface="Avenir Next Medium" panose="020B0503020202020204" pitchFamily="34" charset="0"/>
                  </a:rPr>
                  <a:t>0</a:t>
                </a:r>
              </a:p>
            </p:txBody>
          </p:sp>
          <p:sp>
            <p:nvSpPr>
              <p:cNvPr id="276" name="타원 404">
                <a:extLst>
                  <a:ext uri="{FF2B5EF4-FFF2-40B4-BE49-F238E27FC236}">
                    <a16:creationId xmlns:a16="http://schemas.microsoft.com/office/drawing/2014/main" id="{AC262C7F-1970-D0FB-FD60-0C1DFF87C1FC}"/>
                  </a:ext>
                </a:extLst>
              </p:cNvPr>
              <p:cNvSpPr/>
              <p:nvPr/>
            </p:nvSpPr>
            <p:spPr>
              <a:xfrm>
                <a:off x="6498100" y="3905354"/>
                <a:ext cx="318772" cy="318772"/>
              </a:xfrm>
              <a:prstGeom prst="ellipse">
                <a:avLst/>
              </a:prstGeom>
              <a:solidFill>
                <a:schemeClr val="bg1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 defTabSz="914400">
                  <a:defRPr/>
                </a:pPr>
                <a:r>
                  <a:rPr lang="en-US" altLang="ko-KR" sz="1600" kern="0" dirty="0">
                    <a:solidFill>
                      <a:srgbClr val="7030A0"/>
                    </a:solidFill>
                    <a:latin typeface="Avenir Next Medium" panose="020B0503020202020204" pitchFamily="34" charset="0"/>
                  </a:rPr>
                  <a:t>⋯</a:t>
                </a: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</p:grpSp>
      </p:grpSp>
      <p:sp>
        <p:nvSpPr>
          <p:cNvPr id="277" name="왼쪽 중괄호 17">
            <a:extLst>
              <a:ext uri="{FF2B5EF4-FFF2-40B4-BE49-F238E27FC236}">
                <a16:creationId xmlns:a16="http://schemas.microsoft.com/office/drawing/2014/main" id="{02202A84-DABA-3AE9-B5F2-04D1A57E01B6}"/>
              </a:ext>
            </a:extLst>
          </p:cNvPr>
          <p:cNvSpPr/>
          <p:nvPr/>
        </p:nvSpPr>
        <p:spPr>
          <a:xfrm rot="10800000">
            <a:off x="3412765" y="3377538"/>
            <a:ext cx="288032" cy="583822"/>
          </a:xfrm>
          <a:prstGeom prst="leftBrace">
            <a:avLst>
              <a:gd name="adj1" fmla="val 38095"/>
              <a:gd name="adj2" fmla="val 49121"/>
            </a:avLst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22" name="왼쪽 중괄호 17">
            <a:extLst>
              <a:ext uri="{FF2B5EF4-FFF2-40B4-BE49-F238E27FC236}">
                <a16:creationId xmlns:a16="http://schemas.microsoft.com/office/drawing/2014/main" id="{8F998423-244B-6545-E418-0B77FAB33803}"/>
              </a:ext>
            </a:extLst>
          </p:cNvPr>
          <p:cNvSpPr/>
          <p:nvPr/>
        </p:nvSpPr>
        <p:spPr>
          <a:xfrm rot="10800000">
            <a:off x="3412765" y="2737371"/>
            <a:ext cx="288032" cy="583822"/>
          </a:xfrm>
          <a:prstGeom prst="leftBrace">
            <a:avLst>
              <a:gd name="adj1" fmla="val 38095"/>
              <a:gd name="adj2" fmla="val 49121"/>
            </a:avLst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9349FDD-3F0F-6895-0B5F-2E1AFCD74E95}"/>
              </a:ext>
            </a:extLst>
          </p:cNvPr>
          <p:cNvGrpSpPr/>
          <p:nvPr/>
        </p:nvGrpSpPr>
        <p:grpSpPr>
          <a:xfrm>
            <a:off x="4028813" y="2869469"/>
            <a:ext cx="4395489" cy="345276"/>
            <a:chOff x="4028813" y="2869469"/>
            <a:chExt cx="4395489" cy="345276"/>
          </a:xfrm>
        </p:grpSpPr>
        <p:cxnSp>
          <p:nvCxnSpPr>
            <p:cNvPr id="199" name="Straight Connector 198">
              <a:extLst>
                <a:ext uri="{FF2B5EF4-FFF2-40B4-BE49-F238E27FC236}">
                  <a16:creationId xmlns:a16="http://schemas.microsoft.com/office/drawing/2014/main" id="{8298F585-05E9-2CD1-FC20-14EFD2770BA0}"/>
                </a:ext>
              </a:extLst>
            </p:cNvPr>
            <p:cNvCxnSpPr>
              <a:cxnSpLocks/>
            </p:cNvCxnSpPr>
            <p:nvPr/>
          </p:nvCxnSpPr>
          <p:spPr>
            <a:xfrm>
              <a:off x="4609684" y="3028855"/>
              <a:ext cx="381461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0" name="타원 400">
              <a:extLst>
                <a:ext uri="{FF2B5EF4-FFF2-40B4-BE49-F238E27FC236}">
                  <a16:creationId xmlns:a16="http://schemas.microsoft.com/office/drawing/2014/main" id="{45C28488-0E76-B6E1-4E1D-6E7DA7AB31BE}"/>
                </a:ext>
              </a:extLst>
            </p:cNvPr>
            <p:cNvSpPr/>
            <p:nvPr/>
          </p:nvSpPr>
          <p:spPr>
            <a:xfrm>
              <a:off x="4890672" y="2869469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01" name="타원 401">
              <a:extLst>
                <a:ext uri="{FF2B5EF4-FFF2-40B4-BE49-F238E27FC236}">
                  <a16:creationId xmlns:a16="http://schemas.microsoft.com/office/drawing/2014/main" id="{50FB87A2-EAE6-CE5D-687A-04866E84BAE8}"/>
                </a:ext>
              </a:extLst>
            </p:cNvPr>
            <p:cNvSpPr/>
            <p:nvPr/>
          </p:nvSpPr>
          <p:spPr>
            <a:xfrm>
              <a:off x="5292530" y="2869469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02" name="타원 402">
              <a:extLst>
                <a:ext uri="{FF2B5EF4-FFF2-40B4-BE49-F238E27FC236}">
                  <a16:creationId xmlns:a16="http://schemas.microsoft.com/office/drawing/2014/main" id="{39BC5BFE-D06D-5B04-44BE-CAE592368A47}"/>
                </a:ext>
              </a:extLst>
            </p:cNvPr>
            <p:cNvSpPr/>
            <p:nvPr/>
          </p:nvSpPr>
          <p:spPr>
            <a:xfrm>
              <a:off x="5694386" y="2869469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03" name="타원 403">
              <a:extLst>
                <a:ext uri="{FF2B5EF4-FFF2-40B4-BE49-F238E27FC236}">
                  <a16:creationId xmlns:a16="http://schemas.microsoft.com/office/drawing/2014/main" id="{5548F98F-EC90-DC41-283B-7554CCA4DF2E}"/>
                </a:ext>
              </a:extLst>
            </p:cNvPr>
            <p:cNvSpPr/>
            <p:nvPr/>
          </p:nvSpPr>
          <p:spPr>
            <a:xfrm>
              <a:off x="6096244" y="2869469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04" name="타원 404">
              <a:extLst>
                <a:ext uri="{FF2B5EF4-FFF2-40B4-BE49-F238E27FC236}">
                  <a16:creationId xmlns:a16="http://schemas.microsoft.com/office/drawing/2014/main" id="{18D06FC3-92D8-B0DB-9D0B-DDE58B29A3F4}"/>
                </a:ext>
              </a:extLst>
            </p:cNvPr>
            <p:cNvSpPr/>
            <p:nvPr/>
          </p:nvSpPr>
          <p:spPr>
            <a:xfrm>
              <a:off x="6498100" y="2869469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kern="0" dirty="0">
                  <a:solidFill>
                    <a:srgbClr val="000000"/>
                  </a:solidFill>
                  <a:latin typeface="Avenir Next Medium" panose="020B0503020202020204" pitchFamily="34" charset="0"/>
                </a:rPr>
                <a:t>⋯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05" name="타원 405">
              <a:extLst>
                <a:ext uri="{FF2B5EF4-FFF2-40B4-BE49-F238E27FC236}">
                  <a16:creationId xmlns:a16="http://schemas.microsoft.com/office/drawing/2014/main" id="{F16DF6B8-4105-4F1B-1DB0-6A2EC9AA6BAA}"/>
                </a:ext>
              </a:extLst>
            </p:cNvPr>
            <p:cNvSpPr/>
            <p:nvPr/>
          </p:nvSpPr>
          <p:spPr>
            <a:xfrm>
              <a:off x="6899958" y="2869469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06" name="타원 406">
              <a:extLst>
                <a:ext uri="{FF2B5EF4-FFF2-40B4-BE49-F238E27FC236}">
                  <a16:creationId xmlns:a16="http://schemas.microsoft.com/office/drawing/2014/main" id="{AC6F6C97-4847-4980-BC21-67CC53ECDAE0}"/>
                </a:ext>
              </a:extLst>
            </p:cNvPr>
            <p:cNvSpPr/>
            <p:nvPr/>
          </p:nvSpPr>
          <p:spPr>
            <a:xfrm>
              <a:off x="7301816" y="2869469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07" name="타원 407">
              <a:extLst>
                <a:ext uri="{FF2B5EF4-FFF2-40B4-BE49-F238E27FC236}">
                  <a16:creationId xmlns:a16="http://schemas.microsoft.com/office/drawing/2014/main" id="{AF959D36-92A1-3A85-E87F-46E18ADE84DD}"/>
                </a:ext>
              </a:extLst>
            </p:cNvPr>
            <p:cNvSpPr/>
            <p:nvPr/>
          </p:nvSpPr>
          <p:spPr>
            <a:xfrm>
              <a:off x="7703672" y="2869469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08" name="타원 408">
              <a:extLst>
                <a:ext uri="{FF2B5EF4-FFF2-40B4-BE49-F238E27FC236}">
                  <a16:creationId xmlns:a16="http://schemas.microsoft.com/office/drawing/2014/main" id="{507CDB74-2CDD-8D21-8439-67E803341ABC}"/>
                </a:ext>
              </a:extLst>
            </p:cNvPr>
            <p:cNvSpPr/>
            <p:nvPr/>
          </p:nvSpPr>
          <p:spPr>
            <a:xfrm>
              <a:off x="8105530" y="2869469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09" name="TextBox 208">
              <a:extLst>
                <a:ext uri="{FF2B5EF4-FFF2-40B4-BE49-F238E27FC236}">
                  <a16:creationId xmlns:a16="http://schemas.microsoft.com/office/drawing/2014/main" id="{F8A352D1-B716-2ACE-782A-91AEB4607EA7}"/>
                </a:ext>
              </a:extLst>
            </p:cNvPr>
            <p:cNvSpPr txBox="1"/>
            <p:nvPr/>
          </p:nvSpPr>
          <p:spPr>
            <a:xfrm>
              <a:off x="4028813" y="2914312"/>
              <a:ext cx="865611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600" dirty="0">
                  <a:latin typeface="Avenir Next Medium" panose="020B0503020202020204" pitchFamily="34" charset="0"/>
                </a:rPr>
                <a:t>WL</a:t>
              </a:r>
              <a:r>
                <a:rPr lang="en-US" altLang="ko-KR" sz="1600" baseline="-25000" dirty="0">
                  <a:latin typeface="Avenir Next Medium" panose="020B0503020202020204" pitchFamily="34" charset="0"/>
                </a:rPr>
                <a:t>0</a:t>
              </a:r>
              <a:endParaRPr lang="ko-KR" altLang="en-US" sz="1600" baseline="-25000" dirty="0">
                <a:latin typeface="Avenir Next Medium" panose="020B0503020202020204" pitchFamily="34" charset="0"/>
              </a:endParaRPr>
            </a:p>
          </p:txBody>
        </p:sp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A542B3A4-3685-0999-8646-AE6046CB13E6}"/>
                </a:ext>
              </a:extLst>
            </p:cNvPr>
            <p:cNvGrpSpPr/>
            <p:nvPr/>
          </p:nvGrpSpPr>
          <p:grpSpPr>
            <a:xfrm>
              <a:off x="4880113" y="2895973"/>
              <a:ext cx="3533630" cy="318772"/>
              <a:chOff x="1269279" y="2797330"/>
              <a:chExt cx="3533630" cy="318772"/>
            </a:xfrm>
            <a:noFill/>
          </p:grpSpPr>
          <p:sp>
            <p:nvSpPr>
              <p:cNvPr id="211" name="타원 400">
                <a:extLst>
                  <a:ext uri="{FF2B5EF4-FFF2-40B4-BE49-F238E27FC236}">
                    <a16:creationId xmlns:a16="http://schemas.microsoft.com/office/drawing/2014/main" id="{EB788A59-98F9-1494-32F8-FED33DA5F826}"/>
                  </a:ext>
                </a:extLst>
              </p:cNvPr>
              <p:cNvSpPr/>
              <p:nvPr/>
            </p:nvSpPr>
            <p:spPr>
              <a:xfrm>
                <a:off x="1269279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12" name="타원 401">
                <a:extLst>
                  <a:ext uri="{FF2B5EF4-FFF2-40B4-BE49-F238E27FC236}">
                    <a16:creationId xmlns:a16="http://schemas.microsoft.com/office/drawing/2014/main" id="{45561F24-5C95-7609-8A6D-5EBA0B760F68}"/>
                  </a:ext>
                </a:extLst>
              </p:cNvPr>
              <p:cNvSpPr/>
              <p:nvPr/>
            </p:nvSpPr>
            <p:spPr>
              <a:xfrm>
                <a:off x="1671137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13" name="타원 402">
                <a:extLst>
                  <a:ext uri="{FF2B5EF4-FFF2-40B4-BE49-F238E27FC236}">
                    <a16:creationId xmlns:a16="http://schemas.microsoft.com/office/drawing/2014/main" id="{1B5A1F71-04E3-FFA3-4D1F-627C9E154AA7}"/>
                  </a:ext>
                </a:extLst>
              </p:cNvPr>
              <p:cNvSpPr/>
              <p:nvPr/>
            </p:nvSpPr>
            <p:spPr>
              <a:xfrm>
                <a:off x="2072993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14" name="타원 403">
                <a:extLst>
                  <a:ext uri="{FF2B5EF4-FFF2-40B4-BE49-F238E27FC236}">
                    <a16:creationId xmlns:a16="http://schemas.microsoft.com/office/drawing/2014/main" id="{EC127D7F-B671-8487-8CAF-4FDB4BAB69FB}"/>
                  </a:ext>
                </a:extLst>
              </p:cNvPr>
              <p:cNvSpPr/>
              <p:nvPr/>
            </p:nvSpPr>
            <p:spPr>
              <a:xfrm>
                <a:off x="2474851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15" name="타원 404">
                <a:extLst>
                  <a:ext uri="{FF2B5EF4-FFF2-40B4-BE49-F238E27FC236}">
                    <a16:creationId xmlns:a16="http://schemas.microsoft.com/office/drawing/2014/main" id="{1D897C97-1265-20B0-52CB-DD769726EFDA}"/>
                  </a:ext>
                </a:extLst>
              </p:cNvPr>
              <p:cNvSpPr/>
              <p:nvPr/>
            </p:nvSpPr>
            <p:spPr>
              <a:xfrm>
                <a:off x="2876707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 defTabSz="914400"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16" name="타원 405">
                <a:extLst>
                  <a:ext uri="{FF2B5EF4-FFF2-40B4-BE49-F238E27FC236}">
                    <a16:creationId xmlns:a16="http://schemas.microsoft.com/office/drawing/2014/main" id="{31D69C37-E2E3-00DF-0A6A-3AC1F2E6344B}"/>
                  </a:ext>
                </a:extLst>
              </p:cNvPr>
              <p:cNvSpPr/>
              <p:nvPr/>
            </p:nvSpPr>
            <p:spPr>
              <a:xfrm>
                <a:off x="3278565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17" name="타원 406">
                <a:extLst>
                  <a:ext uri="{FF2B5EF4-FFF2-40B4-BE49-F238E27FC236}">
                    <a16:creationId xmlns:a16="http://schemas.microsoft.com/office/drawing/2014/main" id="{0B68B071-A128-D31F-1B00-E5E686F677C9}"/>
                  </a:ext>
                </a:extLst>
              </p:cNvPr>
              <p:cNvSpPr/>
              <p:nvPr/>
            </p:nvSpPr>
            <p:spPr>
              <a:xfrm>
                <a:off x="3680423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18" name="타원 407">
                <a:extLst>
                  <a:ext uri="{FF2B5EF4-FFF2-40B4-BE49-F238E27FC236}">
                    <a16:creationId xmlns:a16="http://schemas.microsoft.com/office/drawing/2014/main" id="{1AF06141-23F3-B8BB-D7B4-3A6C3D91CE82}"/>
                  </a:ext>
                </a:extLst>
              </p:cNvPr>
              <p:cNvSpPr/>
              <p:nvPr/>
            </p:nvSpPr>
            <p:spPr>
              <a:xfrm>
                <a:off x="4082279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19" name="타원 408">
                <a:extLst>
                  <a:ext uri="{FF2B5EF4-FFF2-40B4-BE49-F238E27FC236}">
                    <a16:creationId xmlns:a16="http://schemas.microsoft.com/office/drawing/2014/main" id="{94F3A7F5-EB7C-6F61-E3AE-D776CE984971}"/>
                  </a:ext>
                </a:extLst>
              </p:cNvPr>
              <p:cNvSpPr/>
              <p:nvPr/>
            </p:nvSpPr>
            <p:spPr>
              <a:xfrm>
                <a:off x="4484137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</p:grpSp>
        <p:grpSp>
          <p:nvGrpSpPr>
            <p:cNvPr id="220" name="Group 219">
              <a:extLst>
                <a:ext uri="{FF2B5EF4-FFF2-40B4-BE49-F238E27FC236}">
                  <a16:creationId xmlns:a16="http://schemas.microsoft.com/office/drawing/2014/main" id="{5FE05CF3-9E8B-9242-2C1E-0DEDEE6FEA63}"/>
                </a:ext>
              </a:extLst>
            </p:cNvPr>
            <p:cNvGrpSpPr/>
            <p:nvPr/>
          </p:nvGrpSpPr>
          <p:grpSpPr>
            <a:xfrm>
              <a:off x="4890672" y="2869469"/>
              <a:ext cx="3533630" cy="318772"/>
              <a:chOff x="1269279" y="2797330"/>
              <a:chExt cx="3533630" cy="318772"/>
            </a:xfrm>
          </p:grpSpPr>
          <p:sp>
            <p:nvSpPr>
              <p:cNvPr id="221" name="타원 400">
                <a:extLst>
                  <a:ext uri="{FF2B5EF4-FFF2-40B4-BE49-F238E27FC236}">
                    <a16:creationId xmlns:a16="http://schemas.microsoft.com/office/drawing/2014/main" id="{F76BBE8E-B1A1-5CA6-C2FC-5FF284C5A67E}"/>
                  </a:ext>
                </a:extLst>
              </p:cNvPr>
              <p:cNvSpPr/>
              <p:nvPr/>
            </p:nvSpPr>
            <p:spPr>
              <a:xfrm>
                <a:off x="1269279" y="2797330"/>
                <a:ext cx="318772" cy="318772"/>
              </a:xfrm>
              <a:prstGeom prst="ellips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22" name="타원 401">
                <a:extLst>
                  <a:ext uri="{FF2B5EF4-FFF2-40B4-BE49-F238E27FC236}">
                    <a16:creationId xmlns:a16="http://schemas.microsoft.com/office/drawing/2014/main" id="{6806238A-2A25-DEEF-6F1D-2B0BF5208B22}"/>
                  </a:ext>
                </a:extLst>
              </p:cNvPr>
              <p:cNvSpPr/>
              <p:nvPr/>
            </p:nvSpPr>
            <p:spPr>
              <a:xfrm>
                <a:off x="1671137" y="2797330"/>
                <a:ext cx="318772" cy="318772"/>
              </a:xfrm>
              <a:prstGeom prst="ellips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23" name="타원 402">
                <a:extLst>
                  <a:ext uri="{FF2B5EF4-FFF2-40B4-BE49-F238E27FC236}">
                    <a16:creationId xmlns:a16="http://schemas.microsoft.com/office/drawing/2014/main" id="{B769E68E-2B1B-3E52-58F7-1AA641DDDCE5}"/>
                  </a:ext>
                </a:extLst>
              </p:cNvPr>
              <p:cNvSpPr/>
              <p:nvPr/>
            </p:nvSpPr>
            <p:spPr>
              <a:xfrm>
                <a:off x="2072993" y="2797330"/>
                <a:ext cx="318772" cy="318772"/>
              </a:xfrm>
              <a:prstGeom prst="ellips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24" name="타원 403">
                <a:extLst>
                  <a:ext uri="{FF2B5EF4-FFF2-40B4-BE49-F238E27FC236}">
                    <a16:creationId xmlns:a16="http://schemas.microsoft.com/office/drawing/2014/main" id="{04F7C21E-3C0F-1D80-640A-E06B58FD8E86}"/>
                  </a:ext>
                </a:extLst>
              </p:cNvPr>
              <p:cNvSpPr/>
              <p:nvPr/>
            </p:nvSpPr>
            <p:spPr>
              <a:xfrm>
                <a:off x="2474851" y="2797330"/>
                <a:ext cx="318772" cy="318772"/>
              </a:xfrm>
              <a:prstGeom prst="ellips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25" name="타원 405">
                <a:extLst>
                  <a:ext uri="{FF2B5EF4-FFF2-40B4-BE49-F238E27FC236}">
                    <a16:creationId xmlns:a16="http://schemas.microsoft.com/office/drawing/2014/main" id="{A8A9AF0E-1933-B315-156D-4C7BE532DF6F}"/>
                  </a:ext>
                </a:extLst>
              </p:cNvPr>
              <p:cNvSpPr/>
              <p:nvPr/>
            </p:nvSpPr>
            <p:spPr>
              <a:xfrm>
                <a:off x="3278565" y="2797330"/>
                <a:ext cx="318772" cy="318772"/>
              </a:xfrm>
              <a:prstGeom prst="ellips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26" name="타원 406">
                <a:extLst>
                  <a:ext uri="{FF2B5EF4-FFF2-40B4-BE49-F238E27FC236}">
                    <a16:creationId xmlns:a16="http://schemas.microsoft.com/office/drawing/2014/main" id="{36754990-9C28-5A16-A051-AB450B967BF8}"/>
                  </a:ext>
                </a:extLst>
              </p:cNvPr>
              <p:cNvSpPr/>
              <p:nvPr/>
            </p:nvSpPr>
            <p:spPr>
              <a:xfrm>
                <a:off x="3680423" y="2797330"/>
                <a:ext cx="318772" cy="318772"/>
              </a:xfrm>
              <a:prstGeom prst="ellips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27" name="타원 407">
                <a:extLst>
                  <a:ext uri="{FF2B5EF4-FFF2-40B4-BE49-F238E27FC236}">
                    <a16:creationId xmlns:a16="http://schemas.microsoft.com/office/drawing/2014/main" id="{63B59C4C-97EE-CF5D-B90E-24B0B5DADE8E}"/>
                  </a:ext>
                </a:extLst>
              </p:cNvPr>
              <p:cNvSpPr/>
              <p:nvPr/>
            </p:nvSpPr>
            <p:spPr>
              <a:xfrm>
                <a:off x="4082279" y="2797330"/>
                <a:ext cx="318772" cy="318772"/>
              </a:xfrm>
              <a:prstGeom prst="ellips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28" name="타원 408">
                <a:extLst>
                  <a:ext uri="{FF2B5EF4-FFF2-40B4-BE49-F238E27FC236}">
                    <a16:creationId xmlns:a16="http://schemas.microsoft.com/office/drawing/2014/main" id="{6D09EE16-B08C-4298-0CB1-B63345F25265}"/>
                  </a:ext>
                </a:extLst>
              </p:cNvPr>
              <p:cNvSpPr/>
              <p:nvPr/>
            </p:nvSpPr>
            <p:spPr>
              <a:xfrm>
                <a:off x="4484137" y="2797330"/>
                <a:ext cx="318772" cy="318772"/>
              </a:xfrm>
              <a:prstGeom prst="ellipse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</p:grpSp>
      </p:grpSp>
      <p:sp>
        <p:nvSpPr>
          <p:cNvPr id="118" name="타원 400">
            <a:extLst>
              <a:ext uri="{FF2B5EF4-FFF2-40B4-BE49-F238E27FC236}">
                <a16:creationId xmlns:a16="http://schemas.microsoft.com/office/drawing/2014/main" id="{9DF8B4B8-3D46-7799-3A1D-CF39B6723F7F}"/>
              </a:ext>
            </a:extLst>
          </p:cNvPr>
          <p:cNvSpPr/>
          <p:nvPr/>
        </p:nvSpPr>
        <p:spPr>
          <a:xfrm>
            <a:off x="4890672" y="3525792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19" name="타원 401">
            <a:extLst>
              <a:ext uri="{FF2B5EF4-FFF2-40B4-BE49-F238E27FC236}">
                <a16:creationId xmlns:a16="http://schemas.microsoft.com/office/drawing/2014/main" id="{51129418-2E82-391E-3056-2E88AD50C51F}"/>
              </a:ext>
            </a:extLst>
          </p:cNvPr>
          <p:cNvSpPr/>
          <p:nvPr/>
        </p:nvSpPr>
        <p:spPr>
          <a:xfrm>
            <a:off x="5292530" y="3525792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20" name="타원 402">
            <a:extLst>
              <a:ext uri="{FF2B5EF4-FFF2-40B4-BE49-F238E27FC236}">
                <a16:creationId xmlns:a16="http://schemas.microsoft.com/office/drawing/2014/main" id="{5F2962D9-B308-E51F-C666-444893207D54}"/>
              </a:ext>
            </a:extLst>
          </p:cNvPr>
          <p:cNvSpPr/>
          <p:nvPr/>
        </p:nvSpPr>
        <p:spPr>
          <a:xfrm>
            <a:off x="5694386" y="3525792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21" name="타원 403">
            <a:extLst>
              <a:ext uri="{FF2B5EF4-FFF2-40B4-BE49-F238E27FC236}">
                <a16:creationId xmlns:a16="http://schemas.microsoft.com/office/drawing/2014/main" id="{40CBFDAB-CED3-1842-5380-1137709CAE67}"/>
              </a:ext>
            </a:extLst>
          </p:cNvPr>
          <p:cNvSpPr/>
          <p:nvPr/>
        </p:nvSpPr>
        <p:spPr>
          <a:xfrm>
            <a:off x="6096244" y="3525792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23" name="타원 405">
            <a:extLst>
              <a:ext uri="{FF2B5EF4-FFF2-40B4-BE49-F238E27FC236}">
                <a16:creationId xmlns:a16="http://schemas.microsoft.com/office/drawing/2014/main" id="{F9075B53-DA60-712C-0E58-F21D2B6010A4}"/>
              </a:ext>
            </a:extLst>
          </p:cNvPr>
          <p:cNvSpPr/>
          <p:nvPr/>
        </p:nvSpPr>
        <p:spPr>
          <a:xfrm>
            <a:off x="6899958" y="3525792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24" name="타원 406">
            <a:extLst>
              <a:ext uri="{FF2B5EF4-FFF2-40B4-BE49-F238E27FC236}">
                <a16:creationId xmlns:a16="http://schemas.microsoft.com/office/drawing/2014/main" id="{3CE4D496-56AB-F803-40A5-C39B2A2EE22E}"/>
              </a:ext>
            </a:extLst>
          </p:cNvPr>
          <p:cNvSpPr/>
          <p:nvPr/>
        </p:nvSpPr>
        <p:spPr>
          <a:xfrm>
            <a:off x="7301816" y="3525792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25" name="타원 407">
            <a:extLst>
              <a:ext uri="{FF2B5EF4-FFF2-40B4-BE49-F238E27FC236}">
                <a16:creationId xmlns:a16="http://schemas.microsoft.com/office/drawing/2014/main" id="{60BE39A1-F409-FBDE-D93C-429712B0F9E5}"/>
              </a:ext>
            </a:extLst>
          </p:cNvPr>
          <p:cNvSpPr/>
          <p:nvPr/>
        </p:nvSpPr>
        <p:spPr>
          <a:xfrm>
            <a:off x="7703672" y="3525792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26" name="타원 408">
            <a:extLst>
              <a:ext uri="{FF2B5EF4-FFF2-40B4-BE49-F238E27FC236}">
                <a16:creationId xmlns:a16="http://schemas.microsoft.com/office/drawing/2014/main" id="{420D20F5-56E1-BBCD-8D97-140CD5BBBC19}"/>
              </a:ext>
            </a:extLst>
          </p:cNvPr>
          <p:cNvSpPr/>
          <p:nvPr/>
        </p:nvSpPr>
        <p:spPr>
          <a:xfrm>
            <a:off x="8105530" y="3525792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75" name="화살표: 아래쪽 92">
            <a:extLst>
              <a:ext uri="{FF2B5EF4-FFF2-40B4-BE49-F238E27FC236}">
                <a16:creationId xmlns:a16="http://schemas.microsoft.com/office/drawing/2014/main" id="{82989614-715C-98E7-0CCE-07E59AA01550}"/>
              </a:ext>
            </a:extLst>
          </p:cNvPr>
          <p:cNvSpPr/>
          <p:nvPr/>
        </p:nvSpPr>
        <p:spPr>
          <a:xfrm>
            <a:off x="4695222" y="3277210"/>
            <a:ext cx="145190" cy="197932"/>
          </a:xfrm>
          <a:prstGeom prst="downArrow">
            <a:avLst/>
          </a:prstGeom>
          <a:solidFill>
            <a:srgbClr val="C00000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569FF0ED-EC0D-0D90-8970-FBF8EB44A994}"/>
              </a:ext>
            </a:extLst>
          </p:cNvPr>
          <p:cNvSpPr txBox="1"/>
          <p:nvPr/>
        </p:nvSpPr>
        <p:spPr>
          <a:xfrm>
            <a:off x="4814797" y="3253066"/>
            <a:ext cx="3694860" cy="246221"/>
          </a:xfrm>
          <a:prstGeom prst="rect">
            <a:avLst/>
          </a:prstGeom>
          <a:noFill/>
        </p:spPr>
        <p:txBody>
          <a:bodyPr wrap="square" lIns="3600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i="1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Program interference (slight program)</a:t>
            </a:r>
            <a:endParaRPr kumimoji="0" lang="ko-KR" altLang="en-US" sz="1600" i="1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77" name="십자형 95">
            <a:extLst>
              <a:ext uri="{FF2B5EF4-FFF2-40B4-BE49-F238E27FC236}">
                <a16:creationId xmlns:a16="http://schemas.microsoft.com/office/drawing/2014/main" id="{A38A3F11-A98E-4C33-4420-CBBCDAAEAA1C}"/>
              </a:ext>
            </a:extLst>
          </p:cNvPr>
          <p:cNvSpPr/>
          <p:nvPr/>
        </p:nvSpPr>
        <p:spPr>
          <a:xfrm rot="18900000">
            <a:off x="2028288" y="3824933"/>
            <a:ext cx="161213" cy="161213"/>
          </a:xfrm>
          <a:prstGeom prst="plus">
            <a:avLst>
              <a:gd name="adj" fmla="val 33878"/>
            </a:avLst>
          </a:prstGeom>
          <a:solidFill>
            <a:srgbClr val="C00000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78" name="십자형 96">
            <a:extLst>
              <a:ext uri="{FF2B5EF4-FFF2-40B4-BE49-F238E27FC236}">
                <a16:creationId xmlns:a16="http://schemas.microsoft.com/office/drawing/2014/main" id="{3DD0E957-F80E-7A01-5481-7DD1A5A8BDE8}"/>
              </a:ext>
            </a:extLst>
          </p:cNvPr>
          <p:cNvSpPr/>
          <p:nvPr/>
        </p:nvSpPr>
        <p:spPr>
          <a:xfrm rot="18900000">
            <a:off x="2949236" y="3397712"/>
            <a:ext cx="161213" cy="161213"/>
          </a:xfrm>
          <a:prstGeom prst="plus">
            <a:avLst>
              <a:gd name="adj" fmla="val 33878"/>
            </a:avLst>
          </a:prstGeom>
          <a:solidFill>
            <a:srgbClr val="C00000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79" name="십자형 97">
            <a:extLst>
              <a:ext uri="{FF2B5EF4-FFF2-40B4-BE49-F238E27FC236}">
                <a16:creationId xmlns:a16="http://schemas.microsoft.com/office/drawing/2014/main" id="{2BBF23B1-3542-2820-9EAE-0B5610F08080}"/>
              </a:ext>
            </a:extLst>
          </p:cNvPr>
          <p:cNvSpPr/>
          <p:nvPr/>
        </p:nvSpPr>
        <p:spPr>
          <a:xfrm rot="18900000">
            <a:off x="3149719" y="3595102"/>
            <a:ext cx="161213" cy="161213"/>
          </a:xfrm>
          <a:prstGeom prst="plus">
            <a:avLst>
              <a:gd name="adj" fmla="val 33878"/>
            </a:avLst>
          </a:prstGeom>
          <a:solidFill>
            <a:srgbClr val="C00000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58933279-CDBF-FBF5-704E-E8CC191C1276}"/>
              </a:ext>
            </a:extLst>
          </p:cNvPr>
          <p:cNvSpPr/>
          <p:nvPr/>
        </p:nvSpPr>
        <p:spPr>
          <a:xfrm>
            <a:off x="-438626" y="5397623"/>
            <a:ext cx="9800489" cy="1384995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  <a:latin typeface="Avenir Next Medium" panose="020B0503020202020204" pitchFamily="34" charset="0"/>
              </a:rPr>
              <a:t>Existing solutions incur</a:t>
            </a:r>
          </a:p>
          <a:p>
            <a:pPr algn="ctr"/>
            <a:r>
              <a:rPr lang="en-US" sz="2800" dirty="0">
                <a:solidFill>
                  <a:srgbClr val="FF0000"/>
                </a:solidFill>
                <a:latin typeface="Avenir Next Medium" panose="020B0503020202020204" pitchFamily="34" charset="0"/>
              </a:rPr>
              <a:t> performance, lifetime, and reliability problems</a:t>
            </a:r>
          </a:p>
          <a:p>
            <a:pPr algn="ctr"/>
            <a:r>
              <a:rPr lang="en-US" sz="2800" dirty="0">
                <a:solidFill>
                  <a:srgbClr val="FF0000"/>
                </a:solidFill>
                <a:latin typeface="Avenir Next Medium" panose="020B0503020202020204" pitchFamily="34" charset="0"/>
              </a:rPr>
              <a:t>in modern NAND flash memory</a:t>
            </a:r>
            <a:endParaRPr lang="en-CH" sz="2800" dirty="0">
              <a:solidFill>
                <a:srgbClr val="FF0000"/>
              </a:solidFill>
              <a:latin typeface="Avenir Next Medium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6649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EF36C5-D995-2D4C-8616-C02D1D7425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Evanesco: Outline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8D17E5E-2070-4D45-82B7-D131C7FBB1FB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47244" y="969606"/>
            <a:ext cx="8844594" cy="53842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</a:pPr>
            <a:r>
              <a:rPr lang="en-CH" kern="0" dirty="0">
                <a:solidFill>
                  <a:schemeClr val="bg1">
                    <a:lumMod val="65000"/>
                  </a:schemeClr>
                </a:solidFill>
                <a:latin typeface="Avenir Next Medium" panose="020B0503020202020204" pitchFamily="34" charset="0"/>
              </a:rPr>
              <a:t>Data Remanace in NAND Flash-Based SSDs</a:t>
            </a:r>
          </a:p>
          <a:p>
            <a:pPr marL="344487" lvl="1" indent="0">
              <a:buClrTx/>
              <a:buFont typeface="Wingdings" pitchFamily="2" charset="2"/>
              <a:buNone/>
            </a:pPr>
            <a:endParaRPr lang="en-CH" sz="2800" kern="0" dirty="0">
              <a:latin typeface="Avenir Next Medium" panose="020B0503020202020204" pitchFamily="34" charset="0"/>
            </a:endParaRPr>
          </a:p>
          <a:p>
            <a:pPr marL="344487" lvl="1" indent="0">
              <a:buClrTx/>
              <a:buFont typeface="Wingdings" pitchFamily="2" charset="2"/>
              <a:buNone/>
            </a:pPr>
            <a:endParaRPr lang="en-CH" sz="2800" kern="0" dirty="0">
              <a:latin typeface="Avenir Next Medium" panose="020B0503020202020204" pitchFamily="34" charset="0"/>
            </a:endParaRPr>
          </a:p>
          <a:p>
            <a:pPr>
              <a:buClrTx/>
            </a:pPr>
            <a:r>
              <a:rPr lang="en-CH" kern="0" dirty="0">
                <a:latin typeface="Avenir Next Medium" panose="020B0503020202020204" pitchFamily="34" charset="0"/>
              </a:rPr>
              <a:t>Evanesco: Access Control–Based Sanitization</a:t>
            </a:r>
          </a:p>
          <a:p>
            <a:pPr>
              <a:buClrTx/>
            </a:pPr>
            <a:endParaRPr lang="en-CH" kern="0" dirty="0">
              <a:latin typeface="Avenir Next Medium" panose="020B0503020202020204" pitchFamily="34" charset="0"/>
            </a:endParaRPr>
          </a:p>
          <a:p>
            <a:pPr>
              <a:buClrTx/>
            </a:pPr>
            <a:endParaRPr lang="en-CH" kern="0" dirty="0">
              <a:latin typeface="Avenir Next Medium" panose="020B0503020202020204" pitchFamily="34" charset="0"/>
            </a:endParaRPr>
          </a:p>
          <a:p>
            <a:pPr>
              <a:buClrTx/>
            </a:pPr>
            <a:r>
              <a:rPr lang="en-CH" kern="0" dirty="0">
                <a:solidFill>
                  <a:schemeClr val="bg1">
                    <a:lumMod val="65000"/>
                  </a:schemeClr>
                </a:solidFill>
                <a:latin typeface="Avenir Next Medium" panose="020B0503020202020204" pitchFamily="34" charset="0"/>
              </a:rPr>
              <a:t>Evaluation Results</a:t>
            </a: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BE089A9D-75C2-0E3D-64BF-71EE3D53A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smtClean="0"/>
              <a:t>18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8569968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F253ED2-970C-5F45-9662-5F699051C8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/>
              <a:t>Allows a NAND flash chip to be aware of </a:t>
            </a:r>
            <a:r>
              <a:rPr lang="en-US" b="0" dirty="0">
                <a:solidFill>
                  <a:srgbClr val="E47103"/>
                </a:solidFill>
              </a:rPr>
              <a:t>data validity</a:t>
            </a:r>
          </a:p>
          <a:p>
            <a:pPr lvl="1">
              <a:buClr>
                <a:schemeClr val="tx1"/>
              </a:buClr>
            </a:pPr>
            <a:r>
              <a:rPr lang="en-US" b="0" dirty="0">
                <a:solidFill>
                  <a:srgbClr val="E47103"/>
                </a:solidFill>
              </a:rPr>
              <a:t>On-chip access control </a:t>
            </a:r>
            <a:r>
              <a:rPr lang="en-US" b="0" dirty="0"/>
              <a:t>to </a:t>
            </a:r>
            <a:r>
              <a:rPr lang="en-US" dirty="0"/>
              <a:t>avoid</a:t>
            </a:r>
            <a:r>
              <a:rPr lang="en-US" b="0" dirty="0"/>
              <a:t> access to invalid data</a:t>
            </a:r>
          </a:p>
          <a:p>
            <a:pPr lvl="1"/>
            <a:r>
              <a:rPr lang="en-US" b="0" dirty="0"/>
              <a:t>Low overhead: </a:t>
            </a:r>
            <a:r>
              <a:rPr lang="en-US" b="0" dirty="0">
                <a:solidFill>
                  <a:srgbClr val="357429"/>
                </a:solidFill>
              </a:rPr>
              <a:t>No copy operations</a:t>
            </a:r>
          </a:p>
          <a:p>
            <a:pPr lvl="1"/>
            <a:r>
              <a:rPr lang="en-US" b="0" dirty="0"/>
              <a:t>High reliability: </a:t>
            </a:r>
            <a:r>
              <a:rPr lang="en-US" b="0" dirty="0">
                <a:solidFill>
                  <a:srgbClr val="357429"/>
                </a:solidFill>
              </a:rPr>
              <a:t>No program interference</a:t>
            </a:r>
          </a:p>
          <a:p>
            <a:pPr lvl="1"/>
            <a:endParaRPr lang="en-US" sz="1600" b="0" dirty="0"/>
          </a:p>
          <a:p>
            <a:r>
              <a:rPr lang="en-US" b="0" dirty="0"/>
              <a:t>Two new NAND commands: </a:t>
            </a:r>
            <a:r>
              <a:rPr lang="en-US" b="0" dirty="0" err="1">
                <a:solidFill>
                  <a:srgbClr val="E47103"/>
                </a:solidFill>
                <a:latin typeface="Courier" pitchFamily="2" charset="0"/>
              </a:rPr>
              <a:t>pageLock</a:t>
            </a:r>
            <a:r>
              <a:rPr lang="en-US" b="0" dirty="0"/>
              <a:t> and </a:t>
            </a:r>
            <a:r>
              <a:rPr lang="en-US" b="0" dirty="0" err="1">
                <a:solidFill>
                  <a:srgbClr val="E47103"/>
                </a:solidFill>
                <a:latin typeface="Courier" pitchFamily="2" charset="0"/>
              </a:rPr>
              <a:t>blockLock</a:t>
            </a:r>
            <a:endParaRPr lang="en-CH" b="0" dirty="0">
              <a:solidFill>
                <a:srgbClr val="E47103"/>
              </a:solidFill>
            </a:endParaRPr>
          </a:p>
          <a:p>
            <a:endParaRPr lang="en-CH" b="0" dirty="0"/>
          </a:p>
          <a:p>
            <a:endParaRPr lang="en-CH" b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F53CF4-FEF6-F745-949F-E29F2ADC4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Solution: </a:t>
            </a:r>
            <a:r>
              <a:rPr lang="en-US" dirty="0" err="1"/>
              <a:t>Evanesco</a:t>
            </a:r>
            <a:endParaRPr lang="en-CH" dirty="0"/>
          </a:p>
        </p:txBody>
      </p:sp>
      <p:grpSp>
        <p:nvGrpSpPr>
          <p:cNvPr id="44" name="그룹 43">
            <a:extLst>
              <a:ext uri="{FF2B5EF4-FFF2-40B4-BE49-F238E27FC236}">
                <a16:creationId xmlns:a16="http://schemas.microsoft.com/office/drawing/2014/main" id="{14CFE44B-E670-40EC-9BD3-3132B66409B3}"/>
              </a:ext>
            </a:extLst>
          </p:cNvPr>
          <p:cNvGrpSpPr/>
          <p:nvPr/>
        </p:nvGrpSpPr>
        <p:grpSpPr>
          <a:xfrm>
            <a:off x="5684149" y="4785662"/>
            <a:ext cx="1453506" cy="238509"/>
            <a:chOff x="6729464" y="3383751"/>
            <a:chExt cx="1630994" cy="238509"/>
          </a:xfrm>
        </p:grpSpPr>
        <p:cxnSp>
          <p:nvCxnSpPr>
            <p:cNvPr id="45" name="직선 화살표 연결선 44">
              <a:extLst>
                <a:ext uri="{FF2B5EF4-FFF2-40B4-BE49-F238E27FC236}">
                  <a16:creationId xmlns:a16="http://schemas.microsoft.com/office/drawing/2014/main" id="{5AA92ABE-F886-456B-BE27-B5DC244D173E}"/>
                </a:ext>
              </a:extLst>
            </p:cNvPr>
            <p:cNvCxnSpPr>
              <a:cxnSpLocks/>
            </p:cNvCxnSpPr>
            <p:nvPr/>
          </p:nvCxnSpPr>
          <p:spPr>
            <a:xfrm>
              <a:off x="6729464" y="3615451"/>
              <a:ext cx="1630994" cy="6809"/>
            </a:xfrm>
            <a:prstGeom prst="straightConnector1">
              <a:avLst/>
            </a:prstGeom>
            <a:ln w="19050">
              <a:solidFill>
                <a:srgbClr val="C00000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직사각형 45">
              <a:extLst>
                <a:ext uri="{FF2B5EF4-FFF2-40B4-BE49-F238E27FC236}">
                  <a16:creationId xmlns:a16="http://schemas.microsoft.com/office/drawing/2014/main" id="{29907501-D9DD-4FCE-A196-F51200423B08}"/>
                </a:ext>
              </a:extLst>
            </p:cNvPr>
            <p:cNvSpPr/>
            <p:nvPr/>
          </p:nvSpPr>
          <p:spPr>
            <a:xfrm>
              <a:off x="7194839" y="3383751"/>
              <a:ext cx="841941" cy="1640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1400" dirty="0">
                  <a:solidFill>
                    <a:srgbClr val="C00000"/>
                  </a:solidFill>
                  <a:latin typeface="Courier" pitchFamily="2" charset="0"/>
                  <a:cs typeface="Courier New" panose="02070309020205020404" pitchFamily="49" charset="0"/>
                </a:rPr>
                <a:t>read(2)</a:t>
              </a:r>
              <a:endParaRPr lang="ko-KR" altLang="en-US" sz="1400" dirty="0">
                <a:solidFill>
                  <a:srgbClr val="C00000"/>
                </a:solidFill>
                <a:latin typeface="Courier" pitchFamily="2" charset="0"/>
                <a:cs typeface="Courier New" panose="02070309020205020404" pitchFamily="49" charset="0"/>
              </a:endParaRPr>
            </a:p>
          </p:txBody>
        </p:sp>
      </p:grpSp>
      <p:grpSp>
        <p:nvGrpSpPr>
          <p:cNvPr id="47" name="그룹 46">
            <a:extLst>
              <a:ext uri="{FF2B5EF4-FFF2-40B4-BE49-F238E27FC236}">
                <a16:creationId xmlns:a16="http://schemas.microsoft.com/office/drawing/2014/main" id="{FBB214CA-42A6-424C-96D3-15719170FCCC}"/>
              </a:ext>
            </a:extLst>
          </p:cNvPr>
          <p:cNvGrpSpPr/>
          <p:nvPr/>
        </p:nvGrpSpPr>
        <p:grpSpPr>
          <a:xfrm>
            <a:off x="5641354" y="5399086"/>
            <a:ext cx="1496286" cy="123250"/>
            <a:chOff x="6681453" y="3547427"/>
            <a:chExt cx="1679001" cy="123250"/>
          </a:xfrm>
        </p:grpSpPr>
        <p:cxnSp>
          <p:nvCxnSpPr>
            <p:cNvPr id="48" name="직선 화살표 연결선 47">
              <a:extLst>
                <a:ext uri="{FF2B5EF4-FFF2-40B4-BE49-F238E27FC236}">
                  <a16:creationId xmlns:a16="http://schemas.microsoft.com/office/drawing/2014/main" id="{CD39692F-ECD5-4BD2-A2E1-26B607BDED9D}"/>
                </a:ext>
              </a:extLst>
            </p:cNvPr>
            <p:cNvCxnSpPr>
              <a:cxnSpLocks/>
            </p:cNvCxnSpPr>
            <p:nvPr/>
          </p:nvCxnSpPr>
          <p:spPr>
            <a:xfrm>
              <a:off x="6729464" y="3615451"/>
              <a:ext cx="1630990" cy="0"/>
            </a:xfrm>
            <a:prstGeom prst="straightConnector1">
              <a:avLst/>
            </a:prstGeom>
            <a:ln w="19050">
              <a:solidFill>
                <a:srgbClr val="C00000"/>
              </a:solidFill>
              <a:headEnd type="non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직사각형 48">
              <a:extLst>
                <a:ext uri="{FF2B5EF4-FFF2-40B4-BE49-F238E27FC236}">
                  <a16:creationId xmlns:a16="http://schemas.microsoft.com/office/drawing/2014/main" id="{BE4D904A-D7A7-4C76-AE1C-DBA6F6E60768}"/>
                </a:ext>
              </a:extLst>
            </p:cNvPr>
            <p:cNvSpPr/>
            <p:nvPr/>
          </p:nvSpPr>
          <p:spPr>
            <a:xfrm>
              <a:off x="6681453" y="3547427"/>
              <a:ext cx="1640701" cy="12325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1400" dirty="0">
                  <a:solidFill>
                    <a:srgbClr val="C00000"/>
                  </a:solidFill>
                  <a:latin typeface="Avenir Next Medium" panose="020B0503020202020204" pitchFamily="34" charset="0"/>
                  <a:cs typeface="Courier New" panose="02070309020205020404" pitchFamily="49" charset="0"/>
                </a:rPr>
                <a:t>00…0 </a:t>
              </a:r>
            </a:p>
            <a:p>
              <a:pPr algn="ctr"/>
              <a:r>
                <a:rPr lang="en-US" altLang="ko-KR" sz="1400" dirty="0">
                  <a:solidFill>
                    <a:srgbClr val="C0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Courier New" panose="02070309020205020404" pitchFamily="49" charset="0"/>
                </a:rPr>
                <a:t>(all-zero data)</a:t>
              </a:r>
              <a:endParaRPr lang="ko-KR" altLang="en-US" sz="1400" dirty="0">
                <a:solidFill>
                  <a:srgbClr val="C00000"/>
                </a:solidFill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</p:grpSp>
      <p:grpSp>
        <p:nvGrpSpPr>
          <p:cNvPr id="50" name="그룹 49">
            <a:extLst>
              <a:ext uri="{FF2B5EF4-FFF2-40B4-BE49-F238E27FC236}">
                <a16:creationId xmlns:a16="http://schemas.microsoft.com/office/drawing/2014/main" id="{232759CD-77BC-44F8-8122-A1254D396B58}"/>
              </a:ext>
            </a:extLst>
          </p:cNvPr>
          <p:cNvGrpSpPr/>
          <p:nvPr/>
        </p:nvGrpSpPr>
        <p:grpSpPr>
          <a:xfrm>
            <a:off x="2319595" y="4785662"/>
            <a:ext cx="1453506" cy="238509"/>
            <a:chOff x="6729464" y="3383751"/>
            <a:chExt cx="1630994" cy="238509"/>
          </a:xfrm>
        </p:grpSpPr>
        <p:cxnSp>
          <p:nvCxnSpPr>
            <p:cNvPr id="51" name="직선 화살표 연결선 50">
              <a:extLst>
                <a:ext uri="{FF2B5EF4-FFF2-40B4-BE49-F238E27FC236}">
                  <a16:creationId xmlns:a16="http://schemas.microsoft.com/office/drawing/2014/main" id="{CA529A9C-7D6E-4716-9853-E31E88C3394D}"/>
                </a:ext>
              </a:extLst>
            </p:cNvPr>
            <p:cNvCxnSpPr>
              <a:cxnSpLocks/>
            </p:cNvCxnSpPr>
            <p:nvPr/>
          </p:nvCxnSpPr>
          <p:spPr>
            <a:xfrm>
              <a:off x="6729464" y="3615451"/>
              <a:ext cx="1630994" cy="6809"/>
            </a:xfrm>
            <a:prstGeom prst="straightConnector1">
              <a:avLst/>
            </a:prstGeom>
            <a:ln w="19050">
              <a:solidFill>
                <a:srgbClr val="C00000"/>
              </a:solidFill>
              <a:headEnd type="non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직사각형 51">
              <a:extLst>
                <a:ext uri="{FF2B5EF4-FFF2-40B4-BE49-F238E27FC236}">
                  <a16:creationId xmlns:a16="http://schemas.microsoft.com/office/drawing/2014/main" id="{B5248845-E39C-4E94-B9E4-030B422C4104}"/>
                </a:ext>
              </a:extLst>
            </p:cNvPr>
            <p:cNvSpPr/>
            <p:nvPr/>
          </p:nvSpPr>
          <p:spPr>
            <a:xfrm>
              <a:off x="7078855" y="3383751"/>
              <a:ext cx="1008852" cy="1640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1400" dirty="0" err="1">
                  <a:solidFill>
                    <a:srgbClr val="C00000"/>
                  </a:solidFill>
                  <a:latin typeface="Courier" pitchFamily="2" charset="0"/>
                  <a:cs typeface="Courier New" panose="02070309020205020404" pitchFamily="49" charset="0"/>
                </a:rPr>
                <a:t>pLock</a:t>
              </a:r>
              <a:r>
                <a:rPr lang="en-US" altLang="ko-KR" sz="1400" dirty="0">
                  <a:solidFill>
                    <a:srgbClr val="C00000"/>
                  </a:solidFill>
                  <a:latin typeface="Courier" pitchFamily="2" charset="0"/>
                  <a:cs typeface="Courier New" panose="02070309020205020404" pitchFamily="49" charset="0"/>
                </a:rPr>
                <a:t>(3)</a:t>
              </a:r>
              <a:endParaRPr lang="ko-KR" altLang="en-US" sz="1400" dirty="0">
                <a:solidFill>
                  <a:srgbClr val="C00000"/>
                </a:solidFill>
                <a:latin typeface="Courier" pitchFamily="2" charset="0"/>
                <a:cs typeface="Courier New" panose="02070309020205020404" pitchFamily="49" charset="0"/>
              </a:endParaRPr>
            </a:p>
          </p:txBody>
        </p:sp>
      </p:grpSp>
      <p:grpSp>
        <p:nvGrpSpPr>
          <p:cNvPr id="53" name="그룹 52">
            <a:extLst>
              <a:ext uri="{FF2B5EF4-FFF2-40B4-BE49-F238E27FC236}">
                <a16:creationId xmlns:a16="http://schemas.microsoft.com/office/drawing/2014/main" id="{96D83DF7-1391-4633-A1DD-0C5D473661BA}"/>
              </a:ext>
            </a:extLst>
          </p:cNvPr>
          <p:cNvGrpSpPr/>
          <p:nvPr/>
        </p:nvGrpSpPr>
        <p:grpSpPr>
          <a:xfrm>
            <a:off x="2319582" y="5467110"/>
            <a:ext cx="1494624" cy="176771"/>
            <a:chOff x="6729464" y="3615451"/>
            <a:chExt cx="1677137" cy="176771"/>
          </a:xfrm>
        </p:grpSpPr>
        <p:cxnSp>
          <p:nvCxnSpPr>
            <p:cNvPr id="54" name="직선 화살표 연결선 53">
              <a:extLst>
                <a:ext uri="{FF2B5EF4-FFF2-40B4-BE49-F238E27FC236}">
                  <a16:creationId xmlns:a16="http://schemas.microsoft.com/office/drawing/2014/main" id="{D28EBAB1-546E-480B-80EE-5362EAE4C2E1}"/>
                </a:ext>
              </a:extLst>
            </p:cNvPr>
            <p:cNvCxnSpPr>
              <a:cxnSpLocks/>
            </p:cNvCxnSpPr>
            <p:nvPr/>
          </p:nvCxnSpPr>
          <p:spPr>
            <a:xfrm>
              <a:off x="6729464" y="3615451"/>
              <a:ext cx="1630990" cy="0"/>
            </a:xfrm>
            <a:prstGeom prst="straightConnector1">
              <a:avLst/>
            </a:prstGeom>
            <a:ln w="19050">
              <a:solidFill>
                <a:srgbClr val="C00000"/>
              </a:solidFill>
              <a:headEnd type="non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직사각형 54">
              <a:extLst>
                <a:ext uri="{FF2B5EF4-FFF2-40B4-BE49-F238E27FC236}">
                  <a16:creationId xmlns:a16="http://schemas.microsoft.com/office/drawing/2014/main" id="{11F2A0D5-F165-4BC4-9BC3-7EE17E8F39DD}"/>
                </a:ext>
              </a:extLst>
            </p:cNvPr>
            <p:cNvSpPr/>
            <p:nvPr/>
          </p:nvSpPr>
          <p:spPr>
            <a:xfrm>
              <a:off x="6765900" y="3668972"/>
              <a:ext cx="1640701" cy="12325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1400" dirty="0" err="1">
                  <a:solidFill>
                    <a:srgbClr val="C00000"/>
                  </a:solidFill>
                  <a:latin typeface="Courier" pitchFamily="2" charset="0"/>
                  <a:cs typeface="Courier New" panose="02070309020205020404" pitchFamily="49" charset="0"/>
                </a:rPr>
                <a:t>bLock</a:t>
              </a:r>
              <a:r>
                <a:rPr lang="en-US" altLang="ko-KR" sz="1400" dirty="0">
                  <a:solidFill>
                    <a:srgbClr val="C00000"/>
                  </a:solidFill>
                  <a:latin typeface="Courier" pitchFamily="2" charset="0"/>
                  <a:cs typeface="Courier New" panose="02070309020205020404" pitchFamily="49" charset="0"/>
                </a:rPr>
                <a:t>(0) </a:t>
              </a:r>
            </a:p>
          </p:txBody>
        </p:sp>
      </p:grpSp>
      <p:sp>
        <p:nvSpPr>
          <p:cNvPr id="56" name="사각형: 둥근 모서리 55">
            <a:extLst>
              <a:ext uri="{FF2B5EF4-FFF2-40B4-BE49-F238E27FC236}">
                <a16:creationId xmlns:a16="http://schemas.microsoft.com/office/drawing/2014/main" id="{0A704E1A-21D1-4997-9F87-9589E2C235EF}"/>
              </a:ext>
            </a:extLst>
          </p:cNvPr>
          <p:cNvSpPr/>
          <p:nvPr/>
        </p:nvSpPr>
        <p:spPr>
          <a:xfrm>
            <a:off x="3765947" y="3913018"/>
            <a:ext cx="936104" cy="2469454"/>
          </a:xfrm>
          <a:prstGeom prst="roundRect">
            <a:avLst>
              <a:gd name="adj" fmla="val 924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6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57" name="사각형: 둥근 모서리 56">
            <a:extLst>
              <a:ext uri="{FF2B5EF4-FFF2-40B4-BE49-F238E27FC236}">
                <a16:creationId xmlns:a16="http://schemas.microsoft.com/office/drawing/2014/main" id="{051FB6B3-52A8-4BD8-8901-62A2D21079DD}"/>
              </a:ext>
            </a:extLst>
          </p:cNvPr>
          <p:cNvSpPr/>
          <p:nvPr/>
        </p:nvSpPr>
        <p:spPr>
          <a:xfrm>
            <a:off x="3765947" y="3913018"/>
            <a:ext cx="1911046" cy="2469454"/>
          </a:xfrm>
          <a:prstGeom prst="roundRect">
            <a:avLst>
              <a:gd name="adj" fmla="val 4811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6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grpSp>
        <p:nvGrpSpPr>
          <p:cNvPr id="58" name="그룹 57">
            <a:extLst>
              <a:ext uri="{FF2B5EF4-FFF2-40B4-BE49-F238E27FC236}">
                <a16:creationId xmlns:a16="http://schemas.microsoft.com/office/drawing/2014/main" id="{A5C34024-F360-47CA-813C-1135C2E6DEEA}"/>
              </a:ext>
            </a:extLst>
          </p:cNvPr>
          <p:cNvGrpSpPr/>
          <p:nvPr/>
        </p:nvGrpSpPr>
        <p:grpSpPr>
          <a:xfrm flipH="1">
            <a:off x="5676993" y="3899212"/>
            <a:ext cx="3226996" cy="2600921"/>
            <a:chOff x="522848" y="895210"/>
            <a:chExt cx="2311691" cy="2112833"/>
          </a:xfrm>
        </p:grpSpPr>
        <p:pic>
          <p:nvPicPr>
            <p:cNvPr id="97" name="그림 96" descr="사람, 쥐고있는, 남자, 서있는이(가) 표시된 사진&#10;&#10;자동 생성된 설명">
              <a:extLst>
                <a:ext uri="{FF2B5EF4-FFF2-40B4-BE49-F238E27FC236}">
                  <a16:creationId xmlns:a16="http://schemas.microsoft.com/office/drawing/2014/main" id="{18E3B917-0CEC-4665-A276-B55348872B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" r="5015" b="34979"/>
            <a:stretch/>
          </p:blipFill>
          <p:spPr>
            <a:xfrm>
              <a:off x="583988" y="895210"/>
              <a:ext cx="2250551" cy="2112833"/>
            </a:xfrm>
            <a:prstGeom prst="rect">
              <a:avLst/>
            </a:prstGeom>
          </p:spPr>
        </p:pic>
        <p:sp>
          <p:nvSpPr>
            <p:cNvPr id="98" name="직사각형 97">
              <a:extLst>
                <a:ext uri="{FF2B5EF4-FFF2-40B4-BE49-F238E27FC236}">
                  <a16:creationId xmlns:a16="http://schemas.microsoft.com/office/drawing/2014/main" id="{5F6619B8-1063-4E83-861C-D9CAAF804531}"/>
                </a:ext>
              </a:extLst>
            </p:cNvPr>
            <p:cNvSpPr/>
            <p:nvPr/>
          </p:nvSpPr>
          <p:spPr>
            <a:xfrm>
              <a:off x="522848" y="2618783"/>
              <a:ext cx="2074800" cy="389260"/>
            </a:xfrm>
            <a:prstGeom prst="rect">
              <a:avLst/>
            </a:prstGeom>
            <a:gradFill flip="none" rotWithShape="1">
              <a:gsLst>
                <a:gs pos="74315">
                  <a:srgbClr val="FFFFFF"/>
                </a:gs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45000">
                  <a:schemeClr val="bg1">
                    <a:alpha val="51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ko-KR" altLang="en-US" sz="1600" dirty="0">
                <a:solidFill>
                  <a:schemeClr val="tx1"/>
                </a:solidFill>
                <a:latin typeface="Avenir Next Medium" panose="020B0503020202020204" pitchFamily="34" charset="0"/>
              </a:endParaRPr>
            </a:p>
          </p:txBody>
        </p:sp>
      </p:grpSp>
      <p:sp>
        <p:nvSpPr>
          <p:cNvPr id="99" name="직사각형 98">
            <a:extLst>
              <a:ext uri="{FF2B5EF4-FFF2-40B4-BE49-F238E27FC236}">
                <a16:creationId xmlns:a16="http://schemas.microsoft.com/office/drawing/2014/main" id="{928113F3-0A02-4B1F-B9AA-F3E66215067B}"/>
              </a:ext>
            </a:extLst>
          </p:cNvPr>
          <p:cNvSpPr/>
          <p:nvPr/>
        </p:nvSpPr>
        <p:spPr>
          <a:xfrm>
            <a:off x="4156274" y="4709788"/>
            <a:ext cx="432048" cy="2152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00" name="직사각형 99">
            <a:extLst>
              <a:ext uri="{FF2B5EF4-FFF2-40B4-BE49-F238E27FC236}">
                <a16:creationId xmlns:a16="http://schemas.microsoft.com/office/drawing/2014/main" id="{6CEC2364-DAE3-49E8-9B06-49E1C4289360}"/>
              </a:ext>
            </a:extLst>
          </p:cNvPr>
          <p:cNvSpPr/>
          <p:nvPr/>
        </p:nvSpPr>
        <p:spPr>
          <a:xfrm>
            <a:off x="4156274" y="4065058"/>
            <a:ext cx="432048" cy="2152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01" name="직사각형 100">
            <a:extLst>
              <a:ext uri="{FF2B5EF4-FFF2-40B4-BE49-F238E27FC236}">
                <a16:creationId xmlns:a16="http://schemas.microsoft.com/office/drawing/2014/main" id="{44D1D486-68BD-4737-A883-284226779780}"/>
              </a:ext>
            </a:extLst>
          </p:cNvPr>
          <p:cNvSpPr/>
          <p:nvPr/>
        </p:nvSpPr>
        <p:spPr>
          <a:xfrm>
            <a:off x="3883191" y="4065058"/>
            <a:ext cx="249270" cy="2152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  <a:cs typeface="Courier New" panose="02070309020205020404" pitchFamily="49" charset="0"/>
              </a:rPr>
              <a:t>0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02" name="직사각형 101">
            <a:extLst>
              <a:ext uri="{FF2B5EF4-FFF2-40B4-BE49-F238E27FC236}">
                <a16:creationId xmlns:a16="http://schemas.microsoft.com/office/drawing/2014/main" id="{28D9A7B3-CFB6-44A7-8544-A4AA37C3FDEB}"/>
              </a:ext>
            </a:extLst>
          </p:cNvPr>
          <p:cNvSpPr/>
          <p:nvPr/>
        </p:nvSpPr>
        <p:spPr>
          <a:xfrm>
            <a:off x="4156274" y="4279968"/>
            <a:ext cx="432048" cy="2152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03" name="직사각형 102">
            <a:extLst>
              <a:ext uri="{FF2B5EF4-FFF2-40B4-BE49-F238E27FC236}">
                <a16:creationId xmlns:a16="http://schemas.microsoft.com/office/drawing/2014/main" id="{9360BF9D-75CD-4DC5-AC63-98FF40F18DDC}"/>
              </a:ext>
            </a:extLst>
          </p:cNvPr>
          <p:cNvSpPr/>
          <p:nvPr/>
        </p:nvSpPr>
        <p:spPr>
          <a:xfrm>
            <a:off x="3883191" y="4279968"/>
            <a:ext cx="249270" cy="2152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  <a:cs typeface="Courier New" panose="02070309020205020404" pitchFamily="49" charset="0"/>
              </a:rPr>
              <a:t>1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04" name="직사각형 103">
            <a:extLst>
              <a:ext uri="{FF2B5EF4-FFF2-40B4-BE49-F238E27FC236}">
                <a16:creationId xmlns:a16="http://schemas.microsoft.com/office/drawing/2014/main" id="{C6EA9811-D508-4A49-90BE-AC30BC6CDD98}"/>
              </a:ext>
            </a:extLst>
          </p:cNvPr>
          <p:cNvSpPr/>
          <p:nvPr/>
        </p:nvSpPr>
        <p:spPr>
          <a:xfrm>
            <a:off x="4156274" y="4494878"/>
            <a:ext cx="432048" cy="2152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05" name="직사각형 104">
            <a:extLst>
              <a:ext uri="{FF2B5EF4-FFF2-40B4-BE49-F238E27FC236}">
                <a16:creationId xmlns:a16="http://schemas.microsoft.com/office/drawing/2014/main" id="{BF719145-286E-48B5-BEC7-6366C84D835C}"/>
              </a:ext>
            </a:extLst>
          </p:cNvPr>
          <p:cNvSpPr/>
          <p:nvPr/>
        </p:nvSpPr>
        <p:spPr>
          <a:xfrm>
            <a:off x="3883191" y="4494878"/>
            <a:ext cx="249270" cy="2152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  <a:cs typeface="Courier New" panose="02070309020205020404" pitchFamily="49" charset="0"/>
              </a:rPr>
              <a:t>2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06" name="직사각형 105">
            <a:extLst>
              <a:ext uri="{FF2B5EF4-FFF2-40B4-BE49-F238E27FC236}">
                <a16:creationId xmlns:a16="http://schemas.microsoft.com/office/drawing/2014/main" id="{9D17EB35-DF74-4B5D-AEBF-4A132F4AB801}"/>
              </a:ext>
            </a:extLst>
          </p:cNvPr>
          <p:cNvSpPr/>
          <p:nvPr/>
        </p:nvSpPr>
        <p:spPr>
          <a:xfrm>
            <a:off x="3883191" y="4709788"/>
            <a:ext cx="249270" cy="2152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  <a:cs typeface="Courier New" panose="02070309020205020404" pitchFamily="49" charset="0"/>
              </a:rPr>
              <a:t>3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07" name="직사각형 106">
            <a:extLst>
              <a:ext uri="{FF2B5EF4-FFF2-40B4-BE49-F238E27FC236}">
                <a16:creationId xmlns:a16="http://schemas.microsoft.com/office/drawing/2014/main" id="{4C3EB1FD-FC0F-4791-A172-8CA469B21645}"/>
              </a:ext>
            </a:extLst>
          </p:cNvPr>
          <p:cNvSpPr/>
          <p:nvPr/>
        </p:nvSpPr>
        <p:spPr>
          <a:xfrm>
            <a:off x="3931905" y="4923958"/>
            <a:ext cx="695818" cy="2152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</a:rPr>
              <a:t>Block#0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08" name="직사각형 107">
            <a:extLst>
              <a:ext uri="{FF2B5EF4-FFF2-40B4-BE49-F238E27FC236}">
                <a16:creationId xmlns:a16="http://schemas.microsoft.com/office/drawing/2014/main" id="{CA830D1E-A51B-4890-954B-24B13CEF64D5}"/>
              </a:ext>
            </a:extLst>
          </p:cNvPr>
          <p:cNvSpPr/>
          <p:nvPr/>
        </p:nvSpPr>
        <p:spPr>
          <a:xfrm>
            <a:off x="4156274" y="5230370"/>
            <a:ext cx="432048" cy="2152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09" name="직사각형 108">
            <a:extLst>
              <a:ext uri="{FF2B5EF4-FFF2-40B4-BE49-F238E27FC236}">
                <a16:creationId xmlns:a16="http://schemas.microsoft.com/office/drawing/2014/main" id="{6C4B39EA-5459-4762-8F7B-1EB200C736BA}"/>
              </a:ext>
            </a:extLst>
          </p:cNvPr>
          <p:cNvSpPr/>
          <p:nvPr/>
        </p:nvSpPr>
        <p:spPr>
          <a:xfrm>
            <a:off x="3883191" y="5230370"/>
            <a:ext cx="249270" cy="2152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  <a:cs typeface="Courier New" panose="02070309020205020404" pitchFamily="49" charset="0"/>
              </a:rPr>
              <a:t>4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10" name="직사각형 109">
            <a:extLst>
              <a:ext uri="{FF2B5EF4-FFF2-40B4-BE49-F238E27FC236}">
                <a16:creationId xmlns:a16="http://schemas.microsoft.com/office/drawing/2014/main" id="{E6C83C86-2B36-4115-AEE2-5712160FCB15}"/>
              </a:ext>
            </a:extLst>
          </p:cNvPr>
          <p:cNvSpPr/>
          <p:nvPr/>
        </p:nvSpPr>
        <p:spPr>
          <a:xfrm>
            <a:off x="4156274" y="5445280"/>
            <a:ext cx="432048" cy="2152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11" name="직사각형 110">
            <a:extLst>
              <a:ext uri="{FF2B5EF4-FFF2-40B4-BE49-F238E27FC236}">
                <a16:creationId xmlns:a16="http://schemas.microsoft.com/office/drawing/2014/main" id="{5E2DE405-8EC9-4991-B607-5EDD38B7AEDA}"/>
              </a:ext>
            </a:extLst>
          </p:cNvPr>
          <p:cNvSpPr/>
          <p:nvPr/>
        </p:nvSpPr>
        <p:spPr>
          <a:xfrm>
            <a:off x="3883191" y="5445280"/>
            <a:ext cx="249270" cy="2152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  <a:cs typeface="Courier New" panose="02070309020205020404" pitchFamily="49" charset="0"/>
              </a:rPr>
              <a:t>5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12" name="직사각형 111">
            <a:extLst>
              <a:ext uri="{FF2B5EF4-FFF2-40B4-BE49-F238E27FC236}">
                <a16:creationId xmlns:a16="http://schemas.microsoft.com/office/drawing/2014/main" id="{EF2D81BC-E069-43C8-B49D-2B89E11A5894}"/>
              </a:ext>
            </a:extLst>
          </p:cNvPr>
          <p:cNvSpPr/>
          <p:nvPr/>
        </p:nvSpPr>
        <p:spPr>
          <a:xfrm>
            <a:off x="4156274" y="5660190"/>
            <a:ext cx="432048" cy="2152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13" name="직사각형 112">
            <a:extLst>
              <a:ext uri="{FF2B5EF4-FFF2-40B4-BE49-F238E27FC236}">
                <a16:creationId xmlns:a16="http://schemas.microsoft.com/office/drawing/2014/main" id="{538B16E1-2642-41F3-B5AA-0515BF74848A}"/>
              </a:ext>
            </a:extLst>
          </p:cNvPr>
          <p:cNvSpPr/>
          <p:nvPr/>
        </p:nvSpPr>
        <p:spPr>
          <a:xfrm>
            <a:off x="3883191" y="5660190"/>
            <a:ext cx="249270" cy="2152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  <a:cs typeface="Courier New" panose="02070309020205020404" pitchFamily="49" charset="0"/>
              </a:rPr>
              <a:t>6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14" name="직사각형 113">
            <a:extLst>
              <a:ext uri="{FF2B5EF4-FFF2-40B4-BE49-F238E27FC236}">
                <a16:creationId xmlns:a16="http://schemas.microsoft.com/office/drawing/2014/main" id="{AA7E5393-B43B-421E-862C-27B73E7F63B2}"/>
              </a:ext>
            </a:extLst>
          </p:cNvPr>
          <p:cNvSpPr/>
          <p:nvPr/>
        </p:nvSpPr>
        <p:spPr>
          <a:xfrm>
            <a:off x="4156274" y="5875100"/>
            <a:ext cx="432048" cy="2152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15" name="직사각형 114">
            <a:extLst>
              <a:ext uri="{FF2B5EF4-FFF2-40B4-BE49-F238E27FC236}">
                <a16:creationId xmlns:a16="http://schemas.microsoft.com/office/drawing/2014/main" id="{32874A8A-D293-417E-96FF-4C995C12F682}"/>
              </a:ext>
            </a:extLst>
          </p:cNvPr>
          <p:cNvSpPr/>
          <p:nvPr/>
        </p:nvSpPr>
        <p:spPr>
          <a:xfrm>
            <a:off x="3883191" y="5875100"/>
            <a:ext cx="249270" cy="2152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  <a:cs typeface="Courier New" panose="02070309020205020404" pitchFamily="49" charset="0"/>
              </a:rPr>
              <a:t>7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16" name="직사각형 115">
            <a:extLst>
              <a:ext uri="{FF2B5EF4-FFF2-40B4-BE49-F238E27FC236}">
                <a16:creationId xmlns:a16="http://schemas.microsoft.com/office/drawing/2014/main" id="{6EEB47EF-7A86-40C0-AB6F-86C0776800A6}"/>
              </a:ext>
            </a:extLst>
          </p:cNvPr>
          <p:cNvSpPr/>
          <p:nvPr/>
        </p:nvSpPr>
        <p:spPr>
          <a:xfrm>
            <a:off x="3931905" y="6089270"/>
            <a:ext cx="695818" cy="2152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</a:rPr>
              <a:t>Block#1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17" name="직사각형 116">
            <a:extLst>
              <a:ext uri="{FF2B5EF4-FFF2-40B4-BE49-F238E27FC236}">
                <a16:creationId xmlns:a16="http://schemas.microsoft.com/office/drawing/2014/main" id="{E1640C36-5981-4C7D-821C-144446A7A74C}"/>
              </a:ext>
            </a:extLst>
          </p:cNvPr>
          <p:cNvSpPr/>
          <p:nvPr/>
        </p:nvSpPr>
        <p:spPr>
          <a:xfrm>
            <a:off x="4156274" y="5230370"/>
            <a:ext cx="432048" cy="21528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</a:rPr>
              <a:t>B0’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18" name="직사각형 117">
            <a:extLst>
              <a:ext uri="{FF2B5EF4-FFF2-40B4-BE49-F238E27FC236}">
                <a16:creationId xmlns:a16="http://schemas.microsoft.com/office/drawing/2014/main" id="{8ED8E18C-5EBF-45C7-B85C-19F6760B359C}"/>
              </a:ext>
            </a:extLst>
          </p:cNvPr>
          <p:cNvSpPr/>
          <p:nvPr/>
        </p:nvSpPr>
        <p:spPr>
          <a:xfrm>
            <a:off x="4156274" y="4065058"/>
            <a:ext cx="432048" cy="2152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</a:rPr>
              <a:t>A0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19" name="직사각형 118">
            <a:extLst>
              <a:ext uri="{FF2B5EF4-FFF2-40B4-BE49-F238E27FC236}">
                <a16:creationId xmlns:a16="http://schemas.microsoft.com/office/drawing/2014/main" id="{98D43153-5E45-4A46-AC22-337CAC286AFA}"/>
              </a:ext>
            </a:extLst>
          </p:cNvPr>
          <p:cNvSpPr/>
          <p:nvPr/>
        </p:nvSpPr>
        <p:spPr>
          <a:xfrm>
            <a:off x="4156274" y="4279968"/>
            <a:ext cx="432048" cy="2152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</a:rPr>
              <a:t>A1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20" name="직사각형 119">
            <a:extLst>
              <a:ext uri="{FF2B5EF4-FFF2-40B4-BE49-F238E27FC236}">
                <a16:creationId xmlns:a16="http://schemas.microsoft.com/office/drawing/2014/main" id="{5220531C-82C8-4209-8B74-0C5283C22B50}"/>
              </a:ext>
            </a:extLst>
          </p:cNvPr>
          <p:cNvSpPr/>
          <p:nvPr/>
        </p:nvSpPr>
        <p:spPr>
          <a:xfrm>
            <a:off x="4156274" y="4494878"/>
            <a:ext cx="432048" cy="2152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</a:rPr>
              <a:t>A2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grpSp>
        <p:nvGrpSpPr>
          <p:cNvPr id="121" name="그룹 120">
            <a:extLst>
              <a:ext uri="{FF2B5EF4-FFF2-40B4-BE49-F238E27FC236}">
                <a16:creationId xmlns:a16="http://schemas.microsoft.com/office/drawing/2014/main" id="{45B54732-BD6E-487C-B3D0-000A1B122FF2}"/>
              </a:ext>
            </a:extLst>
          </p:cNvPr>
          <p:cNvGrpSpPr/>
          <p:nvPr/>
        </p:nvGrpSpPr>
        <p:grpSpPr>
          <a:xfrm>
            <a:off x="3452624" y="3880956"/>
            <a:ext cx="464699" cy="591551"/>
            <a:chOff x="6725863" y="2963044"/>
            <a:chExt cx="464699" cy="591551"/>
          </a:xfrm>
        </p:grpSpPr>
        <p:pic>
          <p:nvPicPr>
            <p:cNvPr id="122" name="그림 121" descr="컴퓨터, 노트북이(가) 표시된 사진&#10;&#10;자동 생성된 설명">
              <a:extLst>
                <a:ext uri="{FF2B5EF4-FFF2-40B4-BE49-F238E27FC236}">
                  <a16:creationId xmlns:a16="http://schemas.microsoft.com/office/drawing/2014/main" id="{67E53A79-AD77-41B8-8B94-1B93A6A657D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29118" y="2963044"/>
              <a:ext cx="461444" cy="591551"/>
            </a:xfrm>
            <a:prstGeom prst="rect">
              <a:avLst/>
            </a:prstGeom>
          </p:spPr>
        </p:pic>
        <p:sp>
          <p:nvSpPr>
            <p:cNvPr id="123" name="사각형: 둥근 모서리 122">
              <a:extLst>
                <a:ext uri="{FF2B5EF4-FFF2-40B4-BE49-F238E27FC236}">
                  <a16:creationId xmlns:a16="http://schemas.microsoft.com/office/drawing/2014/main" id="{114E6E02-E7F5-493E-88D7-D7D85FBEB009}"/>
                </a:ext>
              </a:extLst>
            </p:cNvPr>
            <p:cNvSpPr/>
            <p:nvPr/>
          </p:nvSpPr>
          <p:spPr>
            <a:xfrm>
              <a:off x="6725863" y="3064264"/>
              <a:ext cx="450733" cy="389110"/>
            </a:xfrm>
            <a:prstGeom prst="roundRect">
              <a:avLst>
                <a:gd name="adj" fmla="val 9991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ko-KR" sz="1100" dirty="0">
                  <a:solidFill>
                    <a:schemeClr val="tx1"/>
                  </a:solidFill>
                  <a:latin typeface="Avenir Next Medium" panose="020B0503020202020204" pitchFamily="34" charset="0"/>
                </a:rPr>
                <a:t>NAND</a:t>
              </a:r>
            </a:p>
            <a:p>
              <a:pPr algn="ctr"/>
              <a:r>
                <a:rPr lang="en-US" altLang="ko-KR" sz="1100" dirty="0">
                  <a:solidFill>
                    <a:schemeClr val="tx1"/>
                  </a:solidFill>
                  <a:latin typeface="Avenir Next Medium" panose="020B0503020202020204" pitchFamily="34" charset="0"/>
                </a:rPr>
                <a:t>Flash</a:t>
              </a:r>
              <a:endParaRPr lang="ko-KR" altLang="en-US" sz="1100" dirty="0">
                <a:solidFill>
                  <a:schemeClr val="tx1"/>
                </a:solidFill>
                <a:latin typeface="Avenir Next Medium" panose="020B0503020202020204" pitchFamily="34" charset="0"/>
              </a:endParaRPr>
            </a:p>
          </p:txBody>
        </p:sp>
      </p:grpSp>
      <p:sp>
        <p:nvSpPr>
          <p:cNvPr id="124" name="직사각형 123">
            <a:extLst>
              <a:ext uri="{FF2B5EF4-FFF2-40B4-BE49-F238E27FC236}">
                <a16:creationId xmlns:a16="http://schemas.microsoft.com/office/drawing/2014/main" id="{8177F8C0-71E5-4AD8-9A97-FDF8CE354298}"/>
              </a:ext>
            </a:extLst>
          </p:cNvPr>
          <p:cNvSpPr/>
          <p:nvPr/>
        </p:nvSpPr>
        <p:spPr>
          <a:xfrm>
            <a:off x="4156274" y="4709788"/>
            <a:ext cx="432048" cy="215280"/>
          </a:xfrm>
          <a:prstGeom prst="rect">
            <a:avLst/>
          </a:prstGeom>
          <a:solidFill>
            <a:srgbClr val="B3EB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</a:rPr>
              <a:t>B0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25" name="직사각형 124">
            <a:extLst>
              <a:ext uri="{FF2B5EF4-FFF2-40B4-BE49-F238E27FC236}">
                <a16:creationId xmlns:a16="http://schemas.microsoft.com/office/drawing/2014/main" id="{5FD9B58F-169C-4FB5-AAB8-C51A9E208CB8}"/>
              </a:ext>
            </a:extLst>
          </p:cNvPr>
          <p:cNvSpPr/>
          <p:nvPr/>
        </p:nvSpPr>
        <p:spPr>
          <a:xfrm>
            <a:off x="4156274" y="4709788"/>
            <a:ext cx="432048" cy="215280"/>
          </a:xfrm>
          <a:prstGeom prst="rect">
            <a:avLst/>
          </a:prstGeom>
          <a:solidFill>
            <a:srgbClr val="A6A6A6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</a:rPr>
              <a:t>B0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26" name="직사각형 125">
            <a:extLst>
              <a:ext uri="{FF2B5EF4-FFF2-40B4-BE49-F238E27FC236}">
                <a16:creationId xmlns:a16="http://schemas.microsoft.com/office/drawing/2014/main" id="{74DE7AE7-53D3-4D3A-A0CB-CF9FFDF06700}"/>
              </a:ext>
            </a:extLst>
          </p:cNvPr>
          <p:cNvSpPr/>
          <p:nvPr/>
        </p:nvSpPr>
        <p:spPr>
          <a:xfrm>
            <a:off x="5134098" y="4065058"/>
            <a:ext cx="243880" cy="2152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  <a:cs typeface="Courier New" panose="02070309020205020404" pitchFamily="49" charset="0"/>
              </a:rPr>
              <a:t>E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27" name="직사각형 126">
            <a:extLst>
              <a:ext uri="{FF2B5EF4-FFF2-40B4-BE49-F238E27FC236}">
                <a16:creationId xmlns:a16="http://schemas.microsoft.com/office/drawing/2014/main" id="{CE9E1EAF-4DCD-486C-B98C-62521C4E5BF6}"/>
              </a:ext>
            </a:extLst>
          </p:cNvPr>
          <p:cNvSpPr/>
          <p:nvPr/>
        </p:nvSpPr>
        <p:spPr>
          <a:xfrm>
            <a:off x="5134098" y="4279968"/>
            <a:ext cx="243880" cy="2152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  <a:cs typeface="Courier New" panose="02070309020205020404" pitchFamily="49" charset="0"/>
              </a:rPr>
              <a:t>E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28" name="직사각형 127">
            <a:extLst>
              <a:ext uri="{FF2B5EF4-FFF2-40B4-BE49-F238E27FC236}">
                <a16:creationId xmlns:a16="http://schemas.microsoft.com/office/drawing/2014/main" id="{A7F72D9F-2E43-4292-B642-E1B27CF13C8A}"/>
              </a:ext>
            </a:extLst>
          </p:cNvPr>
          <p:cNvSpPr/>
          <p:nvPr/>
        </p:nvSpPr>
        <p:spPr>
          <a:xfrm>
            <a:off x="5134098" y="4709788"/>
            <a:ext cx="243880" cy="2152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  <a:cs typeface="Courier New" panose="02070309020205020404" pitchFamily="49" charset="0"/>
              </a:rPr>
              <a:t>E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29" name="직사각형 128">
            <a:extLst>
              <a:ext uri="{FF2B5EF4-FFF2-40B4-BE49-F238E27FC236}">
                <a16:creationId xmlns:a16="http://schemas.microsoft.com/office/drawing/2014/main" id="{4594BA70-AC3D-4189-BF2A-8DCB49E96417}"/>
              </a:ext>
            </a:extLst>
          </p:cNvPr>
          <p:cNvSpPr/>
          <p:nvPr/>
        </p:nvSpPr>
        <p:spPr>
          <a:xfrm>
            <a:off x="5134098" y="4494878"/>
            <a:ext cx="243880" cy="2152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  <a:cs typeface="Courier New" panose="02070309020205020404" pitchFamily="49" charset="0"/>
              </a:rPr>
              <a:t>E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30" name="직사각형 129">
            <a:extLst>
              <a:ext uri="{FF2B5EF4-FFF2-40B4-BE49-F238E27FC236}">
                <a16:creationId xmlns:a16="http://schemas.microsoft.com/office/drawing/2014/main" id="{D3097BB3-9125-4EE0-82EB-72210980ED79}"/>
              </a:ext>
            </a:extLst>
          </p:cNvPr>
          <p:cNvSpPr/>
          <p:nvPr/>
        </p:nvSpPr>
        <p:spPr>
          <a:xfrm>
            <a:off x="5134098" y="5239428"/>
            <a:ext cx="243880" cy="2152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  <a:cs typeface="Courier New" panose="02070309020205020404" pitchFamily="49" charset="0"/>
              </a:rPr>
              <a:t>E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31" name="직사각형 130">
            <a:extLst>
              <a:ext uri="{FF2B5EF4-FFF2-40B4-BE49-F238E27FC236}">
                <a16:creationId xmlns:a16="http://schemas.microsoft.com/office/drawing/2014/main" id="{78FCD8AE-0430-4D4B-B42C-ABCAA90684E3}"/>
              </a:ext>
            </a:extLst>
          </p:cNvPr>
          <p:cNvSpPr/>
          <p:nvPr/>
        </p:nvSpPr>
        <p:spPr>
          <a:xfrm>
            <a:off x="5134098" y="5454338"/>
            <a:ext cx="243880" cy="2152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  <a:cs typeface="Courier New" panose="02070309020205020404" pitchFamily="49" charset="0"/>
              </a:rPr>
              <a:t>E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32" name="직사각형 131">
            <a:extLst>
              <a:ext uri="{FF2B5EF4-FFF2-40B4-BE49-F238E27FC236}">
                <a16:creationId xmlns:a16="http://schemas.microsoft.com/office/drawing/2014/main" id="{026B02FC-BE4F-481D-9C5E-2D003EA3A450}"/>
              </a:ext>
            </a:extLst>
          </p:cNvPr>
          <p:cNvSpPr/>
          <p:nvPr/>
        </p:nvSpPr>
        <p:spPr>
          <a:xfrm>
            <a:off x="5134098" y="5884158"/>
            <a:ext cx="243880" cy="2152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  <a:cs typeface="Courier New" panose="02070309020205020404" pitchFamily="49" charset="0"/>
              </a:rPr>
              <a:t>E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33" name="직사각형 132">
            <a:extLst>
              <a:ext uri="{FF2B5EF4-FFF2-40B4-BE49-F238E27FC236}">
                <a16:creationId xmlns:a16="http://schemas.microsoft.com/office/drawing/2014/main" id="{9A6AF038-EBD9-4ABA-B146-45BF017F5189}"/>
              </a:ext>
            </a:extLst>
          </p:cNvPr>
          <p:cNvSpPr/>
          <p:nvPr/>
        </p:nvSpPr>
        <p:spPr>
          <a:xfrm>
            <a:off x="5134098" y="5669248"/>
            <a:ext cx="243880" cy="2152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  <a:cs typeface="Courier New" panose="02070309020205020404" pitchFamily="49" charset="0"/>
              </a:rPr>
              <a:t>E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34" name="직사각형 133">
            <a:extLst>
              <a:ext uri="{FF2B5EF4-FFF2-40B4-BE49-F238E27FC236}">
                <a16:creationId xmlns:a16="http://schemas.microsoft.com/office/drawing/2014/main" id="{1AE77BF1-87E4-4D05-92CF-631C5BB32063}"/>
              </a:ext>
            </a:extLst>
          </p:cNvPr>
          <p:cNvSpPr/>
          <p:nvPr/>
        </p:nvSpPr>
        <p:spPr>
          <a:xfrm>
            <a:off x="5134098" y="4065058"/>
            <a:ext cx="243880" cy="2152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rgbClr val="C00000"/>
                </a:solidFill>
                <a:latin typeface="Avenir Next Medium" panose="020B0503020202020204" pitchFamily="34" charset="0"/>
                <a:cs typeface="Courier New" panose="02070309020205020404" pitchFamily="49" charset="0"/>
              </a:rPr>
              <a:t>D</a:t>
            </a:r>
            <a:endParaRPr lang="ko-KR" altLang="en-US" sz="1400" dirty="0">
              <a:solidFill>
                <a:srgbClr val="C00000"/>
              </a:solidFill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35" name="직사각형 134">
            <a:extLst>
              <a:ext uri="{FF2B5EF4-FFF2-40B4-BE49-F238E27FC236}">
                <a16:creationId xmlns:a16="http://schemas.microsoft.com/office/drawing/2014/main" id="{73509D8E-5C48-4133-8FE1-04EEE9731319}"/>
              </a:ext>
            </a:extLst>
          </p:cNvPr>
          <p:cNvSpPr/>
          <p:nvPr/>
        </p:nvSpPr>
        <p:spPr>
          <a:xfrm>
            <a:off x="5134098" y="4279968"/>
            <a:ext cx="243880" cy="2152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rgbClr val="C00000"/>
                </a:solidFill>
                <a:latin typeface="Avenir Next Medium" panose="020B0503020202020204" pitchFamily="34" charset="0"/>
                <a:cs typeface="Courier New" panose="02070309020205020404" pitchFamily="49" charset="0"/>
              </a:rPr>
              <a:t>D</a:t>
            </a:r>
            <a:endParaRPr lang="ko-KR" altLang="en-US" sz="1400" dirty="0">
              <a:solidFill>
                <a:srgbClr val="C00000"/>
              </a:solidFill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36" name="직사각형 135">
            <a:extLst>
              <a:ext uri="{FF2B5EF4-FFF2-40B4-BE49-F238E27FC236}">
                <a16:creationId xmlns:a16="http://schemas.microsoft.com/office/drawing/2014/main" id="{6E51DCEB-1B11-4FEE-8E68-773340A09861}"/>
              </a:ext>
            </a:extLst>
          </p:cNvPr>
          <p:cNvSpPr/>
          <p:nvPr/>
        </p:nvSpPr>
        <p:spPr>
          <a:xfrm>
            <a:off x="5134098" y="4709788"/>
            <a:ext cx="243880" cy="2152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rgbClr val="C00000"/>
                </a:solidFill>
                <a:latin typeface="Avenir Next Medium" panose="020B0503020202020204" pitchFamily="34" charset="0"/>
                <a:cs typeface="Courier New" panose="02070309020205020404" pitchFamily="49" charset="0"/>
              </a:rPr>
              <a:t>D</a:t>
            </a:r>
            <a:endParaRPr lang="ko-KR" altLang="en-US" sz="1400" dirty="0">
              <a:solidFill>
                <a:srgbClr val="C00000"/>
              </a:solidFill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37" name="직사각형 136">
            <a:extLst>
              <a:ext uri="{FF2B5EF4-FFF2-40B4-BE49-F238E27FC236}">
                <a16:creationId xmlns:a16="http://schemas.microsoft.com/office/drawing/2014/main" id="{15C9466D-B6C1-4903-95F9-1981764EB6B5}"/>
              </a:ext>
            </a:extLst>
          </p:cNvPr>
          <p:cNvSpPr/>
          <p:nvPr/>
        </p:nvSpPr>
        <p:spPr>
          <a:xfrm>
            <a:off x="5134098" y="4494878"/>
            <a:ext cx="243880" cy="2152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rgbClr val="C00000"/>
                </a:solidFill>
                <a:latin typeface="Avenir Next Medium" panose="020B0503020202020204" pitchFamily="34" charset="0"/>
                <a:cs typeface="Courier New" panose="02070309020205020404" pitchFamily="49" charset="0"/>
              </a:rPr>
              <a:t>D</a:t>
            </a:r>
            <a:endParaRPr lang="ko-KR" altLang="en-US" sz="1400" dirty="0">
              <a:solidFill>
                <a:srgbClr val="C00000"/>
              </a:solidFill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38" name="직사각형 137">
            <a:extLst>
              <a:ext uri="{FF2B5EF4-FFF2-40B4-BE49-F238E27FC236}">
                <a16:creationId xmlns:a16="http://schemas.microsoft.com/office/drawing/2014/main" id="{BB820512-9D68-433A-B964-E38CF04EAD8D}"/>
              </a:ext>
            </a:extLst>
          </p:cNvPr>
          <p:cNvSpPr/>
          <p:nvPr/>
        </p:nvSpPr>
        <p:spPr>
          <a:xfrm>
            <a:off x="4918074" y="6100860"/>
            <a:ext cx="695818" cy="2152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</a:rPr>
              <a:t>Flags#1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39" name="직사각형 138">
            <a:extLst>
              <a:ext uri="{FF2B5EF4-FFF2-40B4-BE49-F238E27FC236}">
                <a16:creationId xmlns:a16="http://schemas.microsoft.com/office/drawing/2014/main" id="{AF65760E-E70D-4D93-9D79-729B9C954AD9}"/>
              </a:ext>
            </a:extLst>
          </p:cNvPr>
          <p:cNvSpPr/>
          <p:nvPr/>
        </p:nvSpPr>
        <p:spPr>
          <a:xfrm>
            <a:off x="4918074" y="4918845"/>
            <a:ext cx="695818" cy="2152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</a:rPr>
              <a:t>Flags#0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grpSp>
        <p:nvGrpSpPr>
          <p:cNvPr id="140" name="그룹 139">
            <a:extLst>
              <a:ext uri="{FF2B5EF4-FFF2-40B4-BE49-F238E27FC236}">
                <a16:creationId xmlns:a16="http://schemas.microsoft.com/office/drawing/2014/main" id="{2F999256-68E3-469E-9910-4AE31DCED813}"/>
              </a:ext>
            </a:extLst>
          </p:cNvPr>
          <p:cNvGrpSpPr/>
          <p:nvPr/>
        </p:nvGrpSpPr>
        <p:grpSpPr>
          <a:xfrm>
            <a:off x="305440" y="3852761"/>
            <a:ext cx="2015458" cy="2581262"/>
            <a:chOff x="1400743" y="3491716"/>
            <a:chExt cx="2015458" cy="2581262"/>
          </a:xfrm>
        </p:grpSpPr>
        <p:pic>
          <p:nvPicPr>
            <p:cNvPr id="141" name="그림 140" descr="사람, 의류, 남자, 정장이(가) 표시된 사진&#10;&#10;자동 생성된 설명">
              <a:extLst>
                <a:ext uri="{FF2B5EF4-FFF2-40B4-BE49-F238E27FC236}">
                  <a16:creationId xmlns:a16="http://schemas.microsoft.com/office/drawing/2014/main" id="{D253362C-1045-4643-B92C-8709F4C3AC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2" b="632"/>
            <a:stretch/>
          </p:blipFill>
          <p:spPr>
            <a:xfrm>
              <a:off x="1400743" y="3502614"/>
              <a:ext cx="2015458" cy="257036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</p:pic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0FE95482-043B-4780-8D01-5793BE90436B}"/>
                </a:ext>
              </a:extLst>
            </p:cNvPr>
            <p:cNvSpPr txBox="1"/>
            <p:nvPr/>
          </p:nvSpPr>
          <p:spPr>
            <a:xfrm>
              <a:off x="1547664" y="3491716"/>
              <a:ext cx="1800200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2400" dirty="0">
                  <a:ln w="19050">
                    <a:solidFill>
                      <a:sysClr val="windowText" lastClr="000000"/>
                    </a:solidFill>
                    <a:prstDash val="solid"/>
                  </a:ln>
                  <a:solidFill>
                    <a:schemeClr val="bg1"/>
                  </a:solidFill>
                  <a:latin typeface="Avenir Next Medium" panose="020B0503020202020204" pitchFamily="34" charset="0"/>
                </a:rPr>
                <a:t>EVANESCO!</a:t>
              </a:r>
              <a:endParaRPr lang="ko-KR" altLang="en-US" sz="2400" dirty="0">
                <a:ln w="19050">
                  <a:solidFill>
                    <a:sysClr val="windowText" lastClr="000000"/>
                  </a:solidFill>
                  <a:prstDash val="solid"/>
                </a:ln>
                <a:solidFill>
                  <a:schemeClr val="bg1"/>
                </a:solidFill>
                <a:latin typeface="Avenir Next Medium" panose="020B0503020202020204" pitchFamily="34" charset="0"/>
              </a:endParaRPr>
            </a:p>
          </p:txBody>
        </p:sp>
      </p:grpSp>
      <p:sp>
        <p:nvSpPr>
          <p:cNvPr id="144" name="직사각형 143">
            <a:extLst>
              <a:ext uri="{FF2B5EF4-FFF2-40B4-BE49-F238E27FC236}">
                <a16:creationId xmlns:a16="http://schemas.microsoft.com/office/drawing/2014/main" id="{0616F2ED-D9EE-450A-B61E-F64F8BBDF7F3}"/>
              </a:ext>
            </a:extLst>
          </p:cNvPr>
          <p:cNvSpPr/>
          <p:nvPr/>
        </p:nvSpPr>
        <p:spPr>
          <a:xfrm>
            <a:off x="4156274" y="4709788"/>
            <a:ext cx="432048" cy="215280"/>
          </a:xfrm>
          <a:prstGeom prst="rect">
            <a:avLst/>
          </a:prstGeom>
          <a:solidFill>
            <a:srgbClr val="A6A6A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</a:rPr>
              <a:t>B0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45" name="사각형: 둥근 모서리 144">
            <a:extLst>
              <a:ext uri="{FF2B5EF4-FFF2-40B4-BE49-F238E27FC236}">
                <a16:creationId xmlns:a16="http://schemas.microsoft.com/office/drawing/2014/main" id="{31DDAC83-02E7-4FCC-B5CE-D5C0D5733C3E}"/>
              </a:ext>
            </a:extLst>
          </p:cNvPr>
          <p:cNvSpPr/>
          <p:nvPr/>
        </p:nvSpPr>
        <p:spPr>
          <a:xfrm>
            <a:off x="5112973" y="4473936"/>
            <a:ext cx="286970" cy="246070"/>
          </a:xfrm>
          <a:prstGeom prst="roundRect">
            <a:avLst>
              <a:gd name="adj" fmla="val 0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46" name="직사각형 145">
            <a:extLst>
              <a:ext uri="{FF2B5EF4-FFF2-40B4-BE49-F238E27FC236}">
                <a16:creationId xmlns:a16="http://schemas.microsoft.com/office/drawing/2014/main" id="{9DD83A0F-F240-4FD7-9879-8F9476493B5F}"/>
              </a:ext>
            </a:extLst>
          </p:cNvPr>
          <p:cNvSpPr/>
          <p:nvPr/>
        </p:nvSpPr>
        <p:spPr>
          <a:xfrm>
            <a:off x="4156274" y="4065058"/>
            <a:ext cx="432048" cy="215280"/>
          </a:xfrm>
          <a:prstGeom prst="rect">
            <a:avLst/>
          </a:prstGeom>
          <a:solidFill>
            <a:srgbClr val="A6A6A6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</a:rPr>
              <a:t>A0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47" name="직사각형 146">
            <a:extLst>
              <a:ext uri="{FF2B5EF4-FFF2-40B4-BE49-F238E27FC236}">
                <a16:creationId xmlns:a16="http://schemas.microsoft.com/office/drawing/2014/main" id="{CA2F89BE-6FB5-439D-9772-973F9A123C60}"/>
              </a:ext>
            </a:extLst>
          </p:cNvPr>
          <p:cNvSpPr/>
          <p:nvPr/>
        </p:nvSpPr>
        <p:spPr>
          <a:xfrm>
            <a:off x="4156274" y="4279968"/>
            <a:ext cx="432048" cy="215280"/>
          </a:xfrm>
          <a:prstGeom prst="rect">
            <a:avLst/>
          </a:prstGeom>
          <a:solidFill>
            <a:srgbClr val="A6A6A6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</a:rPr>
              <a:t>A1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48" name="직사각형 147">
            <a:extLst>
              <a:ext uri="{FF2B5EF4-FFF2-40B4-BE49-F238E27FC236}">
                <a16:creationId xmlns:a16="http://schemas.microsoft.com/office/drawing/2014/main" id="{4EDB72A9-9234-430F-8A12-486CBDBC493C}"/>
              </a:ext>
            </a:extLst>
          </p:cNvPr>
          <p:cNvSpPr/>
          <p:nvPr/>
        </p:nvSpPr>
        <p:spPr>
          <a:xfrm>
            <a:off x="4156274" y="4494878"/>
            <a:ext cx="432048" cy="215280"/>
          </a:xfrm>
          <a:prstGeom prst="rect">
            <a:avLst/>
          </a:prstGeom>
          <a:solidFill>
            <a:srgbClr val="A6A6A6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</a:rPr>
              <a:t>A2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49" name="직사각형 148">
            <a:extLst>
              <a:ext uri="{FF2B5EF4-FFF2-40B4-BE49-F238E27FC236}">
                <a16:creationId xmlns:a16="http://schemas.microsoft.com/office/drawing/2014/main" id="{2050E46F-55B1-4FF6-8C0B-8AEC21336B3A}"/>
              </a:ext>
            </a:extLst>
          </p:cNvPr>
          <p:cNvSpPr/>
          <p:nvPr/>
        </p:nvSpPr>
        <p:spPr>
          <a:xfrm>
            <a:off x="4156274" y="4065058"/>
            <a:ext cx="432048" cy="215280"/>
          </a:xfrm>
          <a:prstGeom prst="rect">
            <a:avLst/>
          </a:prstGeom>
          <a:solidFill>
            <a:srgbClr val="A6A6A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</a:rPr>
              <a:t>A0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50" name="직사각형 149">
            <a:extLst>
              <a:ext uri="{FF2B5EF4-FFF2-40B4-BE49-F238E27FC236}">
                <a16:creationId xmlns:a16="http://schemas.microsoft.com/office/drawing/2014/main" id="{4A9CD893-2855-4AEA-A80E-2B058465362E}"/>
              </a:ext>
            </a:extLst>
          </p:cNvPr>
          <p:cNvSpPr/>
          <p:nvPr/>
        </p:nvSpPr>
        <p:spPr>
          <a:xfrm>
            <a:off x="4156274" y="4279968"/>
            <a:ext cx="432048" cy="215280"/>
          </a:xfrm>
          <a:prstGeom prst="rect">
            <a:avLst/>
          </a:prstGeom>
          <a:solidFill>
            <a:srgbClr val="A6A6A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</a:rPr>
              <a:t>A1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51" name="직사각형 150">
            <a:extLst>
              <a:ext uri="{FF2B5EF4-FFF2-40B4-BE49-F238E27FC236}">
                <a16:creationId xmlns:a16="http://schemas.microsoft.com/office/drawing/2014/main" id="{22D1C8E7-2CF4-4820-9A4F-3041384021CF}"/>
              </a:ext>
            </a:extLst>
          </p:cNvPr>
          <p:cNvSpPr/>
          <p:nvPr/>
        </p:nvSpPr>
        <p:spPr>
          <a:xfrm>
            <a:off x="4156274" y="4494878"/>
            <a:ext cx="432048" cy="215280"/>
          </a:xfrm>
          <a:prstGeom prst="rect">
            <a:avLst/>
          </a:prstGeom>
          <a:solidFill>
            <a:srgbClr val="A6A6A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</a:rPr>
              <a:t>A2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75" name="Slide Number Placeholder 4">
            <a:extLst>
              <a:ext uri="{FF2B5EF4-FFF2-40B4-BE49-F238E27FC236}">
                <a16:creationId xmlns:a16="http://schemas.microsoft.com/office/drawing/2014/main" id="{8823E708-22A1-A79B-5B3F-A5B85F2CB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smtClean="0"/>
              <a:t>19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476755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7" grpId="0" animBg="1"/>
      <p:bldP spid="99" grpId="0" animBg="1"/>
      <p:bldP spid="100" grpId="0" animBg="1"/>
      <p:bldP spid="101" grpId="0"/>
      <p:bldP spid="102" grpId="0" animBg="1"/>
      <p:bldP spid="103" grpId="0"/>
      <p:bldP spid="104" grpId="0" animBg="1"/>
      <p:bldP spid="105" grpId="0"/>
      <p:bldP spid="106" grpId="0"/>
      <p:bldP spid="107" grpId="0"/>
      <p:bldP spid="108" grpId="0" animBg="1"/>
      <p:bldP spid="109" grpId="0"/>
      <p:bldP spid="110" grpId="0" animBg="1"/>
      <p:bldP spid="111" grpId="0"/>
      <p:bldP spid="112" grpId="0" animBg="1"/>
      <p:bldP spid="113" grpId="0"/>
      <p:bldP spid="114" grpId="0" animBg="1"/>
      <p:bldP spid="115" grpId="0"/>
      <p:bldP spid="116" grpId="0"/>
      <p:bldP spid="117" grpId="0" animBg="1"/>
      <p:bldP spid="118" grpId="0" animBg="1"/>
      <p:bldP spid="119" grpId="0" animBg="1"/>
      <p:bldP spid="120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/>
      <p:bldP spid="139" grpId="0"/>
      <p:bldP spid="144" grpId="0" animBg="1"/>
      <p:bldP spid="145" grpId="0" animBg="1"/>
      <p:bldP spid="146" grpId="0" animBg="1"/>
      <p:bldP spid="147" grpId="0" animBg="1"/>
      <p:bldP spid="148" grpId="0" animBg="1"/>
      <p:bldP spid="149" grpId="0" animBg="1"/>
      <p:bldP spid="150" grpId="0" animBg="1"/>
      <p:bldP spid="15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CC623B-3E7D-6C45-9DD5-14598C0EC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Access Control-Based Data Sanitization</a:t>
            </a:r>
            <a:endParaRPr lang="en-CH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C25602-0B27-EE43-A1BF-2CFE17B214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835" y="1238648"/>
            <a:ext cx="8444330" cy="272431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11CE5BC-52FC-7D42-9631-582D419275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703" y="4166907"/>
            <a:ext cx="4025900" cy="266700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C93D000-C2CB-57F9-8F45-FE3CC3B1C4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703" y="4391525"/>
            <a:ext cx="8844594" cy="1964825"/>
          </a:xfrm>
        </p:spPr>
        <p:txBody>
          <a:bodyPr anchor="ctr"/>
          <a:lstStyle/>
          <a:p>
            <a:pPr marL="0" indent="0" algn="ctr">
              <a:buNone/>
            </a:pPr>
            <a:r>
              <a:rPr lang="en-US" sz="2400" dirty="0"/>
              <a:t>The 25th International Conference on Architectural Support </a:t>
            </a:r>
          </a:p>
          <a:p>
            <a:pPr marL="0" indent="0" algn="ctr">
              <a:buNone/>
            </a:pPr>
            <a:r>
              <a:rPr lang="en-US" sz="2400" dirty="0"/>
              <a:t>for Programming Languages and Operating Systems </a:t>
            </a:r>
          </a:p>
          <a:p>
            <a:pPr marL="0" indent="0" algn="ctr">
              <a:buNone/>
            </a:pPr>
            <a:r>
              <a:rPr lang="en-US" sz="2400" dirty="0"/>
              <a:t>(</a:t>
            </a:r>
            <a:r>
              <a:rPr lang="en-US" sz="2400" dirty="0">
                <a:latin typeface="Avenir Next Medium" panose="020B0503020202020204" pitchFamily="34" charset="0"/>
              </a:rPr>
              <a:t>ASPLOS’20</a:t>
            </a:r>
            <a:r>
              <a:rPr lang="en-US" sz="2400" dirty="0"/>
              <a:t>)</a:t>
            </a:r>
            <a:endParaRPr lang="en-CH" sz="2400" dirty="0"/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AA374B8D-1A2D-944D-8373-81ADB7DC6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058565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F253ED2-970C-5F45-9662-5F699051C8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Keep access-permission flags in a </a:t>
            </a:r>
            <a:r>
              <a:rPr lang="en-US" dirty="0">
                <a:solidFill>
                  <a:srgbClr val="E47103"/>
                </a:solidFill>
              </a:rPr>
              <a:t>non-volatile manner</a:t>
            </a:r>
          </a:p>
          <a:p>
            <a:endParaRPr lang="en-US" b="0" dirty="0">
              <a:solidFill>
                <a:srgbClr val="E47103"/>
              </a:solidFill>
            </a:endParaRPr>
          </a:p>
          <a:p>
            <a:r>
              <a:rPr lang="en-CH" dirty="0"/>
              <a:t>Access-control logic </a:t>
            </a:r>
            <a:r>
              <a:rPr lang="en-CH" dirty="0">
                <a:solidFill>
                  <a:srgbClr val="E47103"/>
                </a:solidFill>
              </a:rPr>
              <a:t>inside a NAND flash chip</a:t>
            </a:r>
          </a:p>
          <a:p>
            <a:endParaRPr lang="en-CH" dirty="0"/>
          </a:p>
          <a:p>
            <a:r>
              <a:rPr lang="en-CH" dirty="0">
                <a:solidFill>
                  <a:srgbClr val="E47103"/>
                </a:solidFill>
              </a:rPr>
              <a:t>Minimal area overhead</a:t>
            </a:r>
            <a:r>
              <a:rPr lang="en-CH" dirty="0"/>
              <a:t> </a:t>
            </a:r>
            <a:r>
              <a:rPr lang="en-CH" dirty="0">
                <a:sym typeface="Wingdings" pitchFamily="2" charset="2"/>
              </a:rPr>
              <a:t> High chip densitity is paramount </a:t>
            </a:r>
            <a:endParaRPr lang="en-CH" dirty="0"/>
          </a:p>
          <a:p>
            <a:endParaRPr lang="en-CH" b="0" dirty="0"/>
          </a:p>
          <a:p>
            <a:endParaRPr lang="en-CH" b="0" dirty="0"/>
          </a:p>
          <a:p>
            <a:endParaRPr lang="en-CH" b="0" dirty="0"/>
          </a:p>
          <a:p>
            <a:endParaRPr lang="en-CH" b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F53CF4-FEF6-F745-949F-E29F2ADC4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Evanesco</a:t>
            </a:r>
            <a:r>
              <a:rPr lang="en-US" dirty="0"/>
              <a:t>: Requirements</a:t>
            </a:r>
            <a:endParaRPr lang="en-CH" dirty="0"/>
          </a:p>
        </p:txBody>
      </p:sp>
      <p:grpSp>
        <p:nvGrpSpPr>
          <p:cNvPr id="44" name="그룹 43">
            <a:extLst>
              <a:ext uri="{FF2B5EF4-FFF2-40B4-BE49-F238E27FC236}">
                <a16:creationId xmlns:a16="http://schemas.microsoft.com/office/drawing/2014/main" id="{14CFE44B-E670-40EC-9BD3-3132B66409B3}"/>
              </a:ext>
            </a:extLst>
          </p:cNvPr>
          <p:cNvGrpSpPr/>
          <p:nvPr/>
        </p:nvGrpSpPr>
        <p:grpSpPr>
          <a:xfrm>
            <a:off x="5684149" y="4785662"/>
            <a:ext cx="1453506" cy="238509"/>
            <a:chOff x="6729464" y="3383751"/>
            <a:chExt cx="1630994" cy="238509"/>
          </a:xfrm>
        </p:grpSpPr>
        <p:cxnSp>
          <p:nvCxnSpPr>
            <p:cNvPr id="45" name="직선 화살표 연결선 44">
              <a:extLst>
                <a:ext uri="{FF2B5EF4-FFF2-40B4-BE49-F238E27FC236}">
                  <a16:creationId xmlns:a16="http://schemas.microsoft.com/office/drawing/2014/main" id="{5AA92ABE-F886-456B-BE27-B5DC244D173E}"/>
                </a:ext>
              </a:extLst>
            </p:cNvPr>
            <p:cNvCxnSpPr>
              <a:cxnSpLocks/>
            </p:cNvCxnSpPr>
            <p:nvPr/>
          </p:nvCxnSpPr>
          <p:spPr>
            <a:xfrm>
              <a:off x="6729464" y="3615451"/>
              <a:ext cx="1630994" cy="6809"/>
            </a:xfrm>
            <a:prstGeom prst="straightConnector1">
              <a:avLst/>
            </a:prstGeom>
            <a:ln w="19050">
              <a:solidFill>
                <a:srgbClr val="C00000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직사각형 45">
              <a:extLst>
                <a:ext uri="{FF2B5EF4-FFF2-40B4-BE49-F238E27FC236}">
                  <a16:creationId xmlns:a16="http://schemas.microsoft.com/office/drawing/2014/main" id="{29907501-D9DD-4FCE-A196-F51200423B08}"/>
                </a:ext>
              </a:extLst>
            </p:cNvPr>
            <p:cNvSpPr/>
            <p:nvPr/>
          </p:nvSpPr>
          <p:spPr>
            <a:xfrm>
              <a:off x="7233109" y="3383751"/>
              <a:ext cx="765400" cy="1640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1400" dirty="0">
                  <a:solidFill>
                    <a:srgbClr val="C00000"/>
                  </a:solidFill>
                  <a:latin typeface="Courier" pitchFamily="2" charset="0"/>
                  <a:cs typeface="Courier New" panose="02070309020205020404" pitchFamily="49" charset="0"/>
                </a:rPr>
                <a:t>read(2)</a:t>
              </a:r>
              <a:endParaRPr lang="ko-KR" altLang="en-US" sz="1400" dirty="0">
                <a:solidFill>
                  <a:srgbClr val="C00000"/>
                </a:solidFill>
                <a:latin typeface="Courier" pitchFamily="2" charset="0"/>
                <a:cs typeface="Courier New" panose="02070309020205020404" pitchFamily="49" charset="0"/>
              </a:endParaRPr>
            </a:p>
          </p:txBody>
        </p:sp>
      </p:grpSp>
      <p:grpSp>
        <p:nvGrpSpPr>
          <p:cNvPr id="47" name="그룹 46">
            <a:extLst>
              <a:ext uri="{FF2B5EF4-FFF2-40B4-BE49-F238E27FC236}">
                <a16:creationId xmlns:a16="http://schemas.microsoft.com/office/drawing/2014/main" id="{FBB214CA-42A6-424C-96D3-15719170FCCC}"/>
              </a:ext>
            </a:extLst>
          </p:cNvPr>
          <p:cNvGrpSpPr/>
          <p:nvPr/>
        </p:nvGrpSpPr>
        <p:grpSpPr>
          <a:xfrm>
            <a:off x="5641354" y="5399086"/>
            <a:ext cx="1496286" cy="123250"/>
            <a:chOff x="6681453" y="3547427"/>
            <a:chExt cx="1679001" cy="123250"/>
          </a:xfrm>
        </p:grpSpPr>
        <p:cxnSp>
          <p:nvCxnSpPr>
            <p:cNvPr id="48" name="직선 화살표 연결선 47">
              <a:extLst>
                <a:ext uri="{FF2B5EF4-FFF2-40B4-BE49-F238E27FC236}">
                  <a16:creationId xmlns:a16="http://schemas.microsoft.com/office/drawing/2014/main" id="{CD39692F-ECD5-4BD2-A2E1-26B607BDED9D}"/>
                </a:ext>
              </a:extLst>
            </p:cNvPr>
            <p:cNvCxnSpPr>
              <a:cxnSpLocks/>
            </p:cNvCxnSpPr>
            <p:nvPr/>
          </p:nvCxnSpPr>
          <p:spPr>
            <a:xfrm>
              <a:off x="6729464" y="3615451"/>
              <a:ext cx="1630990" cy="0"/>
            </a:xfrm>
            <a:prstGeom prst="straightConnector1">
              <a:avLst/>
            </a:prstGeom>
            <a:ln w="19050">
              <a:solidFill>
                <a:srgbClr val="C00000"/>
              </a:solidFill>
              <a:headEnd type="non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직사각형 48">
              <a:extLst>
                <a:ext uri="{FF2B5EF4-FFF2-40B4-BE49-F238E27FC236}">
                  <a16:creationId xmlns:a16="http://schemas.microsoft.com/office/drawing/2014/main" id="{BE4D904A-D7A7-4C76-AE1C-DBA6F6E60768}"/>
                </a:ext>
              </a:extLst>
            </p:cNvPr>
            <p:cNvSpPr/>
            <p:nvPr/>
          </p:nvSpPr>
          <p:spPr>
            <a:xfrm>
              <a:off x="6681453" y="3547427"/>
              <a:ext cx="1640701" cy="12325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1400" dirty="0">
                  <a:solidFill>
                    <a:srgbClr val="C00000"/>
                  </a:solidFill>
                  <a:latin typeface="Avenir Next Medium" panose="020B0503020202020204" pitchFamily="34" charset="0"/>
                  <a:cs typeface="Courier New" panose="02070309020205020404" pitchFamily="49" charset="0"/>
                </a:rPr>
                <a:t>00…0 </a:t>
              </a:r>
            </a:p>
            <a:p>
              <a:pPr algn="ctr"/>
              <a:r>
                <a:rPr lang="en-US" altLang="ko-KR" sz="1400" dirty="0">
                  <a:solidFill>
                    <a:srgbClr val="C0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Courier New" panose="02070309020205020404" pitchFamily="49" charset="0"/>
                </a:rPr>
                <a:t>(all-zero data)</a:t>
              </a:r>
              <a:endParaRPr lang="ko-KR" altLang="en-US" sz="1400" dirty="0">
                <a:solidFill>
                  <a:srgbClr val="C00000"/>
                </a:solidFill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</p:grpSp>
      <p:grpSp>
        <p:nvGrpSpPr>
          <p:cNvPr id="50" name="그룹 49">
            <a:extLst>
              <a:ext uri="{FF2B5EF4-FFF2-40B4-BE49-F238E27FC236}">
                <a16:creationId xmlns:a16="http://schemas.microsoft.com/office/drawing/2014/main" id="{232759CD-77BC-44F8-8122-A1254D396B58}"/>
              </a:ext>
            </a:extLst>
          </p:cNvPr>
          <p:cNvGrpSpPr/>
          <p:nvPr/>
        </p:nvGrpSpPr>
        <p:grpSpPr>
          <a:xfrm>
            <a:off x="2319595" y="4785662"/>
            <a:ext cx="1453506" cy="238509"/>
            <a:chOff x="6729464" y="3383751"/>
            <a:chExt cx="1630994" cy="238509"/>
          </a:xfrm>
        </p:grpSpPr>
        <p:cxnSp>
          <p:nvCxnSpPr>
            <p:cNvPr id="51" name="직선 화살표 연결선 50">
              <a:extLst>
                <a:ext uri="{FF2B5EF4-FFF2-40B4-BE49-F238E27FC236}">
                  <a16:creationId xmlns:a16="http://schemas.microsoft.com/office/drawing/2014/main" id="{CA529A9C-7D6E-4716-9853-E31E88C3394D}"/>
                </a:ext>
              </a:extLst>
            </p:cNvPr>
            <p:cNvCxnSpPr>
              <a:cxnSpLocks/>
            </p:cNvCxnSpPr>
            <p:nvPr/>
          </p:nvCxnSpPr>
          <p:spPr>
            <a:xfrm>
              <a:off x="6729464" y="3615451"/>
              <a:ext cx="1630994" cy="6809"/>
            </a:xfrm>
            <a:prstGeom prst="straightConnector1">
              <a:avLst/>
            </a:prstGeom>
            <a:ln w="19050">
              <a:solidFill>
                <a:srgbClr val="C00000"/>
              </a:solidFill>
              <a:headEnd type="non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직사각형 51">
              <a:extLst>
                <a:ext uri="{FF2B5EF4-FFF2-40B4-BE49-F238E27FC236}">
                  <a16:creationId xmlns:a16="http://schemas.microsoft.com/office/drawing/2014/main" id="{B5248845-E39C-4E94-B9E4-030B422C4104}"/>
                </a:ext>
              </a:extLst>
            </p:cNvPr>
            <p:cNvSpPr/>
            <p:nvPr/>
          </p:nvSpPr>
          <p:spPr>
            <a:xfrm>
              <a:off x="7078855" y="3383751"/>
              <a:ext cx="1008852" cy="1640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1400" dirty="0" err="1">
                  <a:solidFill>
                    <a:srgbClr val="C00000"/>
                  </a:solidFill>
                  <a:latin typeface="Courier" pitchFamily="2" charset="0"/>
                  <a:cs typeface="Courier New" panose="02070309020205020404" pitchFamily="49" charset="0"/>
                </a:rPr>
                <a:t>pLock</a:t>
              </a:r>
              <a:r>
                <a:rPr lang="en-US" altLang="ko-KR" sz="1400" dirty="0">
                  <a:solidFill>
                    <a:srgbClr val="C00000"/>
                  </a:solidFill>
                  <a:latin typeface="Courier" pitchFamily="2" charset="0"/>
                  <a:cs typeface="Courier New" panose="02070309020205020404" pitchFamily="49" charset="0"/>
                </a:rPr>
                <a:t>(3)</a:t>
              </a:r>
              <a:endParaRPr lang="ko-KR" altLang="en-US" sz="1400" dirty="0">
                <a:solidFill>
                  <a:srgbClr val="C00000"/>
                </a:solidFill>
                <a:latin typeface="Courier" pitchFamily="2" charset="0"/>
                <a:cs typeface="Courier New" panose="02070309020205020404" pitchFamily="49" charset="0"/>
              </a:endParaRPr>
            </a:p>
          </p:txBody>
        </p:sp>
      </p:grpSp>
      <p:grpSp>
        <p:nvGrpSpPr>
          <p:cNvPr id="53" name="그룹 52">
            <a:extLst>
              <a:ext uri="{FF2B5EF4-FFF2-40B4-BE49-F238E27FC236}">
                <a16:creationId xmlns:a16="http://schemas.microsoft.com/office/drawing/2014/main" id="{96D83DF7-1391-4633-A1DD-0C5D473661BA}"/>
              </a:ext>
            </a:extLst>
          </p:cNvPr>
          <p:cNvGrpSpPr/>
          <p:nvPr/>
        </p:nvGrpSpPr>
        <p:grpSpPr>
          <a:xfrm>
            <a:off x="2319582" y="5467110"/>
            <a:ext cx="1494624" cy="176771"/>
            <a:chOff x="6729464" y="3615451"/>
            <a:chExt cx="1677137" cy="176771"/>
          </a:xfrm>
        </p:grpSpPr>
        <p:cxnSp>
          <p:nvCxnSpPr>
            <p:cNvPr id="54" name="직선 화살표 연결선 53">
              <a:extLst>
                <a:ext uri="{FF2B5EF4-FFF2-40B4-BE49-F238E27FC236}">
                  <a16:creationId xmlns:a16="http://schemas.microsoft.com/office/drawing/2014/main" id="{D28EBAB1-546E-480B-80EE-5362EAE4C2E1}"/>
                </a:ext>
              </a:extLst>
            </p:cNvPr>
            <p:cNvCxnSpPr>
              <a:cxnSpLocks/>
            </p:cNvCxnSpPr>
            <p:nvPr/>
          </p:nvCxnSpPr>
          <p:spPr>
            <a:xfrm>
              <a:off x="6729464" y="3615451"/>
              <a:ext cx="1630990" cy="0"/>
            </a:xfrm>
            <a:prstGeom prst="straightConnector1">
              <a:avLst/>
            </a:prstGeom>
            <a:ln w="19050">
              <a:solidFill>
                <a:srgbClr val="C00000"/>
              </a:solidFill>
              <a:headEnd type="non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직사각형 54">
              <a:extLst>
                <a:ext uri="{FF2B5EF4-FFF2-40B4-BE49-F238E27FC236}">
                  <a16:creationId xmlns:a16="http://schemas.microsoft.com/office/drawing/2014/main" id="{11F2A0D5-F165-4BC4-9BC3-7EE17E8F39DD}"/>
                </a:ext>
              </a:extLst>
            </p:cNvPr>
            <p:cNvSpPr/>
            <p:nvPr/>
          </p:nvSpPr>
          <p:spPr>
            <a:xfrm>
              <a:off x="6765900" y="3668972"/>
              <a:ext cx="1640701" cy="12325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1400" dirty="0" err="1">
                  <a:solidFill>
                    <a:srgbClr val="C00000"/>
                  </a:solidFill>
                  <a:latin typeface="Courier" pitchFamily="2" charset="0"/>
                  <a:cs typeface="Courier New" panose="02070309020205020404" pitchFamily="49" charset="0"/>
                </a:rPr>
                <a:t>bLock</a:t>
              </a:r>
              <a:r>
                <a:rPr lang="en-US" altLang="ko-KR" sz="1400" dirty="0">
                  <a:solidFill>
                    <a:srgbClr val="C00000"/>
                  </a:solidFill>
                  <a:latin typeface="Courier" pitchFamily="2" charset="0"/>
                  <a:cs typeface="Courier New" panose="02070309020205020404" pitchFamily="49" charset="0"/>
                </a:rPr>
                <a:t>(0) </a:t>
              </a:r>
            </a:p>
          </p:txBody>
        </p:sp>
      </p:grpSp>
      <p:sp>
        <p:nvSpPr>
          <p:cNvPr id="56" name="사각형: 둥근 모서리 55">
            <a:extLst>
              <a:ext uri="{FF2B5EF4-FFF2-40B4-BE49-F238E27FC236}">
                <a16:creationId xmlns:a16="http://schemas.microsoft.com/office/drawing/2014/main" id="{0A704E1A-21D1-4997-9F87-9589E2C235EF}"/>
              </a:ext>
            </a:extLst>
          </p:cNvPr>
          <p:cNvSpPr/>
          <p:nvPr/>
        </p:nvSpPr>
        <p:spPr>
          <a:xfrm>
            <a:off x="3765947" y="3913018"/>
            <a:ext cx="936104" cy="2469454"/>
          </a:xfrm>
          <a:prstGeom prst="roundRect">
            <a:avLst>
              <a:gd name="adj" fmla="val 924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6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57" name="사각형: 둥근 모서리 56">
            <a:extLst>
              <a:ext uri="{FF2B5EF4-FFF2-40B4-BE49-F238E27FC236}">
                <a16:creationId xmlns:a16="http://schemas.microsoft.com/office/drawing/2014/main" id="{051FB6B3-52A8-4BD8-8901-62A2D21079DD}"/>
              </a:ext>
            </a:extLst>
          </p:cNvPr>
          <p:cNvSpPr/>
          <p:nvPr/>
        </p:nvSpPr>
        <p:spPr>
          <a:xfrm>
            <a:off x="3765947" y="3913018"/>
            <a:ext cx="1911046" cy="2469454"/>
          </a:xfrm>
          <a:prstGeom prst="roundRect">
            <a:avLst>
              <a:gd name="adj" fmla="val 4811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6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grpSp>
        <p:nvGrpSpPr>
          <p:cNvPr id="58" name="그룹 57">
            <a:extLst>
              <a:ext uri="{FF2B5EF4-FFF2-40B4-BE49-F238E27FC236}">
                <a16:creationId xmlns:a16="http://schemas.microsoft.com/office/drawing/2014/main" id="{A5C34024-F360-47CA-813C-1135C2E6DEEA}"/>
              </a:ext>
            </a:extLst>
          </p:cNvPr>
          <p:cNvGrpSpPr/>
          <p:nvPr/>
        </p:nvGrpSpPr>
        <p:grpSpPr>
          <a:xfrm flipH="1">
            <a:off x="5676993" y="3899212"/>
            <a:ext cx="3226996" cy="2600921"/>
            <a:chOff x="522848" y="895210"/>
            <a:chExt cx="2311691" cy="2112833"/>
          </a:xfrm>
        </p:grpSpPr>
        <p:pic>
          <p:nvPicPr>
            <p:cNvPr id="97" name="그림 96" descr="사람, 쥐고있는, 남자, 서있는이(가) 표시된 사진&#10;&#10;자동 생성된 설명">
              <a:extLst>
                <a:ext uri="{FF2B5EF4-FFF2-40B4-BE49-F238E27FC236}">
                  <a16:creationId xmlns:a16="http://schemas.microsoft.com/office/drawing/2014/main" id="{18E3B917-0CEC-4665-A276-B55348872B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" r="5015" b="34979"/>
            <a:stretch/>
          </p:blipFill>
          <p:spPr>
            <a:xfrm>
              <a:off x="583988" y="895210"/>
              <a:ext cx="2250551" cy="2112833"/>
            </a:xfrm>
            <a:prstGeom prst="rect">
              <a:avLst/>
            </a:prstGeom>
          </p:spPr>
        </p:pic>
        <p:sp>
          <p:nvSpPr>
            <p:cNvPr id="98" name="직사각형 97">
              <a:extLst>
                <a:ext uri="{FF2B5EF4-FFF2-40B4-BE49-F238E27FC236}">
                  <a16:creationId xmlns:a16="http://schemas.microsoft.com/office/drawing/2014/main" id="{5F6619B8-1063-4E83-861C-D9CAAF804531}"/>
                </a:ext>
              </a:extLst>
            </p:cNvPr>
            <p:cNvSpPr/>
            <p:nvPr/>
          </p:nvSpPr>
          <p:spPr>
            <a:xfrm>
              <a:off x="522848" y="2618783"/>
              <a:ext cx="2074800" cy="389260"/>
            </a:xfrm>
            <a:prstGeom prst="rect">
              <a:avLst/>
            </a:prstGeom>
            <a:gradFill flip="none" rotWithShape="1">
              <a:gsLst>
                <a:gs pos="74315">
                  <a:srgbClr val="FFFFFF"/>
                </a:gs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45000">
                  <a:schemeClr val="bg1">
                    <a:alpha val="51000"/>
                  </a:schemeClr>
                </a:gs>
                <a:gs pos="100000">
                  <a:schemeClr val="bg1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ko-KR" altLang="en-US" sz="1600" dirty="0">
                <a:solidFill>
                  <a:schemeClr val="tx1"/>
                </a:solidFill>
                <a:latin typeface="Avenir Next Medium" panose="020B0503020202020204" pitchFamily="34" charset="0"/>
              </a:endParaRPr>
            </a:p>
          </p:txBody>
        </p:sp>
      </p:grpSp>
      <p:sp>
        <p:nvSpPr>
          <p:cNvPr id="99" name="직사각형 98">
            <a:extLst>
              <a:ext uri="{FF2B5EF4-FFF2-40B4-BE49-F238E27FC236}">
                <a16:creationId xmlns:a16="http://schemas.microsoft.com/office/drawing/2014/main" id="{928113F3-0A02-4B1F-B9AA-F3E66215067B}"/>
              </a:ext>
            </a:extLst>
          </p:cNvPr>
          <p:cNvSpPr/>
          <p:nvPr/>
        </p:nvSpPr>
        <p:spPr>
          <a:xfrm>
            <a:off x="4156274" y="4709788"/>
            <a:ext cx="432048" cy="2152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00" name="직사각형 99">
            <a:extLst>
              <a:ext uri="{FF2B5EF4-FFF2-40B4-BE49-F238E27FC236}">
                <a16:creationId xmlns:a16="http://schemas.microsoft.com/office/drawing/2014/main" id="{6CEC2364-DAE3-49E8-9B06-49E1C4289360}"/>
              </a:ext>
            </a:extLst>
          </p:cNvPr>
          <p:cNvSpPr/>
          <p:nvPr/>
        </p:nvSpPr>
        <p:spPr>
          <a:xfrm>
            <a:off x="4156274" y="4065058"/>
            <a:ext cx="432048" cy="2152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01" name="직사각형 100">
            <a:extLst>
              <a:ext uri="{FF2B5EF4-FFF2-40B4-BE49-F238E27FC236}">
                <a16:creationId xmlns:a16="http://schemas.microsoft.com/office/drawing/2014/main" id="{44D1D486-68BD-4737-A883-284226779780}"/>
              </a:ext>
            </a:extLst>
          </p:cNvPr>
          <p:cNvSpPr/>
          <p:nvPr/>
        </p:nvSpPr>
        <p:spPr>
          <a:xfrm>
            <a:off x="3883191" y="4065058"/>
            <a:ext cx="249270" cy="2152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  <a:cs typeface="Courier New" panose="02070309020205020404" pitchFamily="49" charset="0"/>
              </a:rPr>
              <a:t>0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02" name="직사각형 101">
            <a:extLst>
              <a:ext uri="{FF2B5EF4-FFF2-40B4-BE49-F238E27FC236}">
                <a16:creationId xmlns:a16="http://schemas.microsoft.com/office/drawing/2014/main" id="{28D9A7B3-CFB6-44A7-8544-A4AA37C3FDEB}"/>
              </a:ext>
            </a:extLst>
          </p:cNvPr>
          <p:cNvSpPr/>
          <p:nvPr/>
        </p:nvSpPr>
        <p:spPr>
          <a:xfrm>
            <a:off x="4156274" y="4279968"/>
            <a:ext cx="432048" cy="2152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03" name="직사각형 102">
            <a:extLst>
              <a:ext uri="{FF2B5EF4-FFF2-40B4-BE49-F238E27FC236}">
                <a16:creationId xmlns:a16="http://schemas.microsoft.com/office/drawing/2014/main" id="{9360BF9D-75CD-4DC5-AC63-98FF40F18DDC}"/>
              </a:ext>
            </a:extLst>
          </p:cNvPr>
          <p:cNvSpPr/>
          <p:nvPr/>
        </p:nvSpPr>
        <p:spPr>
          <a:xfrm>
            <a:off x="3883191" y="4279968"/>
            <a:ext cx="249270" cy="2152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  <a:cs typeface="Courier New" panose="02070309020205020404" pitchFamily="49" charset="0"/>
              </a:rPr>
              <a:t>1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04" name="직사각형 103">
            <a:extLst>
              <a:ext uri="{FF2B5EF4-FFF2-40B4-BE49-F238E27FC236}">
                <a16:creationId xmlns:a16="http://schemas.microsoft.com/office/drawing/2014/main" id="{C6EA9811-D508-4A49-90BE-AC30BC6CDD98}"/>
              </a:ext>
            </a:extLst>
          </p:cNvPr>
          <p:cNvSpPr/>
          <p:nvPr/>
        </p:nvSpPr>
        <p:spPr>
          <a:xfrm>
            <a:off x="4156274" y="4494878"/>
            <a:ext cx="432048" cy="2152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05" name="직사각형 104">
            <a:extLst>
              <a:ext uri="{FF2B5EF4-FFF2-40B4-BE49-F238E27FC236}">
                <a16:creationId xmlns:a16="http://schemas.microsoft.com/office/drawing/2014/main" id="{BF719145-286E-48B5-BEC7-6366C84D835C}"/>
              </a:ext>
            </a:extLst>
          </p:cNvPr>
          <p:cNvSpPr/>
          <p:nvPr/>
        </p:nvSpPr>
        <p:spPr>
          <a:xfrm>
            <a:off x="3883191" y="4494878"/>
            <a:ext cx="249270" cy="2152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  <a:cs typeface="Courier New" panose="02070309020205020404" pitchFamily="49" charset="0"/>
              </a:rPr>
              <a:t>2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06" name="직사각형 105">
            <a:extLst>
              <a:ext uri="{FF2B5EF4-FFF2-40B4-BE49-F238E27FC236}">
                <a16:creationId xmlns:a16="http://schemas.microsoft.com/office/drawing/2014/main" id="{9D17EB35-DF74-4B5D-AEBF-4A132F4AB801}"/>
              </a:ext>
            </a:extLst>
          </p:cNvPr>
          <p:cNvSpPr/>
          <p:nvPr/>
        </p:nvSpPr>
        <p:spPr>
          <a:xfrm>
            <a:off x="3883191" y="4709788"/>
            <a:ext cx="249270" cy="2152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  <a:cs typeface="Courier New" panose="02070309020205020404" pitchFamily="49" charset="0"/>
              </a:rPr>
              <a:t>3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07" name="직사각형 106">
            <a:extLst>
              <a:ext uri="{FF2B5EF4-FFF2-40B4-BE49-F238E27FC236}">
                <a16:creationId xmlns:a16="http://schemas.microsoft.com/office/drawing/2014/main" id="{4C3EB1FD-FC0F-4791-A172-8CA469B21645}"/>
              </a:ext>
            </a:extLst>
          </p:cNvPr>
          <p:cNvSpPr/>
          <p:nvPr/>
        </p:nvSpPr>
        <p:spPr>
          <a:xfrm>
            <a:off x="3931905" y="4923958"/>
            <a:ext cx="695818" cy="2152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</a:rPr>
              <a:t>Block#0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08" name="직사각형 107">
            <a:extLst>
              <a:ext uri="{FF2B5EF4-FFF2-40B4-BE49-F238E27FC236}">
                <a16:creationId xmlns:a16="http://schemas.microsoft.com/office/drawing/2014/main" id="{CA830D1E-A51B-4890-954B-24B13CEF64D5}"/>
              </a:ext>
            </a:extLst>
          </p:cNvPr>
          <p:cNvSpPr/>
          <p:nvPr/>
        </p:nvSpPr>
        <p:spPr>
          <a:xfrm>
            <a:off x="4156274" y="5230370"/>
            <a:ext cx="432048" cy="2152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09" name="직사각형 108">
            <a:extLst>
              <a:ext uri="{FF2B5EF4-FFF2-40B4-BE49-F238E27FC236}">
                <a16:creationId xmlns:a16="http://schemas.microsoft.com/office/drawing/2014/main" id="{6C4B39EA-5459-4762-8F7B-1EB200C736BA}"/>
              </a:ext>
            </a:extLst>
          </p:cNvPr>
          <p:cNvSpPr/>
          <p:nvPr/>
        </p:nvSpPr>
        <p:spPr>
          <a:xfrm>
            <a:off x="3883191" y="5230370"/>
            <a:ext cx="249270" cy="2152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  <a:cs typeface="Courier New" panose="02070309020205020404" pitchFamily="49" charset="0"/>
              </a:rPr>
              <a:t>4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10" name="직사각형 109">
            <a:extLst>
              <a:ext uri="{FF2B5EF4-FFF2-40B4-BE49-F238E27FC236}">
                <a16:creationId xmlns:a16="http://schemas.microsoft.com/office/drawing/2014/main" id="{E6C83C86-2B36-4115-AEE2-5712160FCB15}"/>
              </a:ext>
            </a:extLst>
          </p:cNvPr>
          <p:cNvSpPr/>
          <p:nvPr/>
        </p:nvSpPr>
        <p:spPr>
          <a:xfrm>
            <a:off x="4156274" y="5445280"/>
            <a:ext cx="432048" cy="2152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11" name="직사각형 110">
            <a:extLst>
              <a:ext uri="{FF2B5EF4-FFF2-40B4-BE49-F238E27FC236}">
                <a16:creationId xmlns:a16="http://schemas.microsoft.com/office/drawing/2014/main" id="{5E2DE405-8EC9-4991-B607-5EDD38B7AEDA}"/>
              </a:ext>
            </a:extLst>
          </p:cNvPr>
          <p:cNvSpPr/>
          <p:nvPr/>
        </p:nvSpPr>
        <p:spPr>
          <a:xfrm>
            <a:off x="3883191" y="5445280"/>
            <a:ext cx="249270" cy="2152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  <a:cs typeface="Courier New" panose="02070309020205020404" pitchFamily="49" charset="0"/>
              </a:rPr>
              <a:t>5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12" name="직사각형 111">
            <a:extLst>
              <a:ext uri="{FF2B5EF4-FFF2-40B4-BE49-F238E27FC236}">
                <a16:creationId xmlns:a16="http://schemas.microsoft.com/office/drawing/2014/main" id="{EF2D81BC-E069-43C8-B49D-2B89E11A5894}"/>
              </a:ext>
            </a:extLst>
          </p:cNvPr>
          <p:cNvSpPr/>
          <p:nvPr/>
        </p:nvSpPr>
        <p:spPr>
          <a:xfrm>
            <a:off x="4156274" y="5660190"/>
            <a:ext cx="432048" cy="2152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13" name="직사각형 112">
            <a:extLst>
              <a:ext uri="{FF2B5EF4-FFF2-40B4-BE49-F238E27FC236}">
                <a16:creationId xmlns:a16="http://schemas.microsoft.com/office/drawing/2014/main" id="{538B16E1-2642-41F3-B5AA-0515BF74848A}"/>
              </a:ext>
            </a:extLst>
          </p:cNvPr>
          <p:cNvSpPr/>
          <p:nvPr/>
        </p:nvSpPr>
        <p:spPr>
          <a:xfrm>
            <a:off x="3883191" y="5660190"/>
            <a:ext cx="249270" cy="2152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  <a:cs typeface="Courier New" panose="02070309020205020404" pitchFamily="49" charset="0"/>
              </a:rPr>
              <a:t>6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14" name="직사각형 113">
            <a:extLst>
              <a:ext uri="{FF2B5EF4-FFF2-40B4-BE49-F238E27FC236}">
                <a16:creationId xmlns:a16="http://schemas.microsoft.com/office/drawing/2014/main" id="{AA7E5393-B43B-421E-862C-27B73E7F63B2}"/>
              </a:ext>
            </a:extLst>
          </p:cNvPr>
          <p:cNvSpPr/>
          <p:nvPr/>
        </p:nvSpPr>
        <p:spPr>
          <a:xfrm>
            <a:off x="4156274" y="5875100"/>
            <a:ext cx="432048" cy="2152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15" name="직사각형 114">
            <a:extLst>
              <a:ext uri="{FF2B5EF4-FFF2-40B4-BE49-F238E27FC236}">
                <a16:creationId xmlns:a16="http://schemas.microsoft.com/office/drawing/2014/main" id="{32874A8A-D293-417E-96FF-4C995C12F682}"/>
              </a:ext>
            </a:extLst>
          </p:cNvPr>
          <p:cNvSpPr/>
          <p:nvPr/>
        </p:nvSpPr>
        <p:spPr>
          <a:xfrm>
            <a:off x="3883191" y="5875100"/>
            <a:ext cx="249270" cy="2152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  <a:cs typeface="Courier New" panose="02070309020205020404" pitchFamily="49" charset="0"/>
              </a:rPr>
              <a:t>7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16" name="직사각형 115">
            <a:extLst>
              <a:ext uri="{FF2B5EF4-FFF2-40B4-BE49-F238E27FC236}">
                <a16:creationId xmlns:a16="http://schemas.microsoft.com/office/drawing/2014/main" id="{6EEB47EF-7A86-40C0-AB6F-86C0776800A6}"/>
              </a:ext>
            </a:extLst>
          </p:cNvPr>
          <p:cNvSpPr/>
          <p:nvPr/>
        </p:nvSpPr>
        <p:spPr>
          <a:xfrm>
            <a:off x="3931905" y="6089270"/>
            <a:ext cx="695818" cy="2152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</a:rPr>
              <a:t>Block#1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17" name="직사각형 116">
            <a:extLst>
              <a:ext uri="{FF2B5EF4-FFF2-40B4-BE49-F238E27FC236}">
                <a16:creationId xmlns:a16="http://schemas.microsoft.com/office/drawing/2014/main" id="{E1640C36-5981-4C7D-821C-144446A7A74C}"/>
              </a:ext>
            </a:extLst>
          </p:cNvPr>
          <p:cNvSpPr/>
          <p:nvPr/>
        </p:nvSpPr>
        <p:spPr>
          <a:xfrm>
            <a:off x="4156274" y="5230370"/>
            <a:ext cx="432048" cy="215280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</a:rPr>
              <a:t>B0’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18" name="직사각형 117">
            <a:extLst>
              <a:ext uri="{FF2B5EF4-FFF2-40B4-BE49-F238E27FC236}">
                <a16:creationId xmlns:a16="http://schemas.microsoft.com/office/drawing/2014/main" id="{8ED8E18C-5EBF-45C7-B85C-19F6760B359C}"/>
              </a:ext>
            </a:extLst>
          </p:cNvPr>
          <p:cNvSpPr/>
          <p:nvPr/>
        </p:nvSpPr>
        <p:spPr>
          <a:xfrm>
            <a:off x="4156274" y="4065058"/>
            <a:ext cx="432048" cy="2152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</a:rPr>
              <a:t>A0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19" name="직사각형 118">
            <a:extLst>
              <a:ext uri="{FF2B5EF4-FFF2-40B4-BE49-F238E27FC236}">
                <a16:creationId xmlns:a16="http://schemas.microsoft.com/office/drawing/2014/main" id="{98D43153-5E45-4A46-AC22-337CAC286AFA}"/>
              </a:ext>
            </a:extLst>
          </p:cNvPr>
          <p:cNvSpPr/>
          <p:nvPr/>
        </p:nvSpPr>
        <p:spPr>
          <a:xfrm>
            <a:off x="4156274" y="4279968"/>
            <a:ext cx="432048" cy="2152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</a:rPr>
              <a:t>A1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20" name="직사각형 119">
            <a:extLst>
              <a:ext uri="{FF2B5EF4-FFF2-40B4-BE49-F238E27FC236}">
                <a16:creationId xmlns:a16="http://schemas.microsoft.com/office/drawing/2014/main" id="{5220531C-82C8-4209-8B74-0C5283C22B50}"/>
              </a:ext>
            </a:extLst>
          </p:cNvPr>
          <p:cNvSpPr/>
          <p:nvPr/>
        </p:nvSpPr>
        <p:spPr>
          <a:xfrm>
            <a:off x="4156274" y="4494878"/>
            <a:ext cx="432048" cy="2152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</a:rPr>
              <a:t>A2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pic>
        <p:nvPicPr>
          <p:cNvPr id="122" name="그림 121" descr="컴퓨터, 노트북이(가) 표시된 사진&#10;&#10;자동 생성된 설명">
            <a:extLst>
              <a:ext uri="{FF2B5EF4-FFF2-40B4-BE49-F238E27FC236}">
                <a16:creationId xmlns:a16="http://schemas.microsoft.com/office/drawing/2014/main" id="{67E53A79-AD77-41B8-8B94-1B93A6A657D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5879" y="3880956"/>
            <a:ext cx="461444" cy="591551"/>
          </a:xfrm>
          <a:prstGeom prst="rect">
            <a:avLst/>
          </a:prstGeom>
        </p:spPr>
      </p:pic>
      <p:sp>
        <p:nvSpPr>
          <p:cNvPr id="124" name="직사각형 123">
            <a:extLst>
              <a:ext uri="{FF2B5EF4-FFF2-40B4-BE49-F238E27FC236}">
                <a16:creationId xmlns:a16="http://schemas.microsoft.com/office/drawing/2014/main" id="{8177F8C0-71E5-4AD8-9A97-FDF8CE354298}"/>
              </a:ext>
            </a:extLst>
          </p:cNvPr>
          <p:cNvSpPr/>
          <p:nvPr/>
        </p:nvSpPr>
        <p:spPr>
          <a:xfrm>
            <a:off x="4156274" y="4709788"/>
            <a:ext cx="432048" cy="215280"/>
          </a:xfrm>
          <a:prstGeom prst="rect">
            <a:avLst/>
          </a:prstGeom>
          <a:solidFill>
            <a:srgbClr val="B3EB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</a:rPr>
              <a:t>B0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25" name="직사각형 124">
            <a:extLst>
              <a:ext uri="{FF2B5EF4-FFF2-40B4-BE49-F238E27FC236}">
                <a16:creationId xmlns:a16="http://schemas.microsoft.com/office/drawing/2014/main" id="{5FD9B58F-169C-4FB5-AAB8-C51A9E208CB8}"/>
              </a:ext>
            </a:extLst>
          </p:cNvPr>
          <p:cNvSpPr/>
          <p:nvPr/>
        </p:nvSpPr>
        <p:spPr>
          <a:xfrm>
            <a:off x="4156274" y="4709788"/>
            <a:ext cx="432048" cy="215280"/>
          </a:xfrm>
          <a:prstGeom prst="rect">
            <a:avLst/>
          </a:prstGeom>
          <a:solidFill>
            <a:srgbClr val="A6A6A6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</a:rPr>
              <a:t>B0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26" name="직사각형 125">
            <a:extLst>
              <a:ext uri="{FF2B5EF4-FFF2-40B4-BE49-F238E27FC236}">
                <a16:creationId xmlns:a16="http://schemas.microsoft.com/office/drawing/2014/main" id="{74DE7AE7-53D3-4D3A-A0CB-CF9FFDF06700}"/>
              </a:ext>
            </a:extLst>
          </p:cNvPr>
          <p:cNvSpPr/>
          <p:nvPr/>
        </p:nvSpPr>
        <p:spPr>
          <a:xfrm>
            <a:off x="5134098" y="4065058"/>
            <a:ext cx="243880" cy="2152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  <a:cs typeface="Courier New" panose="02070309020205020404" pitchFamily="49" charset="0"/>
              </a:rPr>
              <a:t>E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27" name="직사각형 126">
            <a:extLst>
              <a:ext uri="{FF2B5EF4-FFF2-40B4-BE49-F238E27FC236}">
                <a16:creationId xmlns:a16="http://schemas.microsoft.com/office/drawing/2014/main" id="{CE9E1EAF-4DCD-486C-B98C-62521C4E5BF6}"/>
              </a:ext>
            </a:extLst>
          </p:cNvPr>
          <p:cNvSpPr/>
          <p:nvPr/>
        </p:nvSpPr>
        <p:spPr>
          <a:xfrm>
            <a:off x="5134098" y="4279968"/>
            <a:ext cx="243880" cy="2152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  <a:cs typeface="Courier New" panose="02070309020205020404" pitchFamily="49" charset="0"/>
              </a:rPr>
              <a:t>E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28" name="직사각형 127">
            <a:extLst>
              <a:ext uri="{FF2B5EF4-FFF2-40B4-BE49-F238E27FC236}">
                <a16:creationId xmlns:a16="http://schemas.microsoft.com/office/drawing/2014/main" id="{A7F72D9F-2E43-4292-B642-E1B27CF13C8A}"/>
              </a:ext>
            </a:extLst>
          </p:cNvPr>
          <p:cNvSpPr/>
          <p:nvPr/>
        </p:nvSpPr>
        <p:spPr>
          <a:xfrm>
            <a:off x="5134098" y="4709788"/>
            <a:ext cx="243880" cy="2152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  <a:cs typeface="Courier New" panose="02070309020205020404" pitchFamily="49" charset="0"/>
              </a:rPr>
              <a:t>E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29" name="직사각형 128">
            <a:extLst>
              <a:ext uri="{FF2B5EF4-FFF2-40B4-BE49-F238E27FC236}">
                <a16:creationId xmlns:a16="http://schemas.microsoft.com/office/drawing/2014/main" id="{4594BA70-AC3D-4189-BF2A-8DCB49E96417}"/>
              </a:ext>
            </a:extLst>
          </p:cNvPr>
          <p:cNvSpPr/>
          <p:nvPr/>
        </p:nvSpPr>
        <p:spPr>
          <a:xfrm>
            <a:off x="5134098" y="4494878"/>
            <a:ext cx="243880" cy="2152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  <a:cs typeface="Courier New" panose="02070309020205020404" pitchFamily="49" charset="0"/>
              </a:rPr>
              <a:t>E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30" name="직사각형 129">
            <a:extLst>
              <a:ext uri="{FF2B5EF4-FFF2-40B4-BE49-F238E27FC236}">
                <a16:creationId xmlns:a16="http://schemas.microsoft.com/office/drawing/2014/main" id="{D3097BB3-9125-4EE0-82EB-72210980ED79}"/>
              </a:ext>
            </a:extLst>
          </p:cNvPr>
          <p:cNvSpPr/>
          <p:nvPr/>
        </p:nvSpPr>
        <p:spPr>
          <a:xfrm>
            <a:off x="5134098" y="5239428"/>
            <a:ext cx="243880" cy="2152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  <a:cs typeface="Courier New" panose="02070309020205020404" pitchFamily="49" charset="0"/>
              </a:rPr>
              <a:t>E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31" name="직사각형 130">
            <a:extLst>
              <a:ext uri="{FF2B5EF4-FFF2-40B4-BE49-F238E27FC236}">
                <a16:creationId xmlns:a16="http://schemas.microsoft.com/office/drawing/2014/main" id="{78FCD8AE-0430-4D4B-B42C-ABCAA90684E3}"/>
              </a:ext>
            </a:extLst>
          </p:cNvPr>
          <p:cNvSpPr/>
          <p:nvPr/>
        </p:nvSpPr>
        <p:spPr>
          <a:xfrm>
            <a:off x="5134098" y="5454338"/>
            <a:ext cx="243880" cy="2152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  <a:cs typeface="Courier New" panose="02070309020205020404" pitchFamily="49" charset="0"/>
              </a:rPr>
              <a:t>E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32" name="직사각형 131">
            <a:extLst>
              <a:ext uri="{FF2B5EF4-FFF2-40B4-BE49-F238E27FC236}">
                <a16:creationId xmlns:a16="http://schemas.microsoft.com/office/drawing/2014/main" id="{026B02FC-BE4F-481D-9C5E-2D003EA3A450}"/>
              </a:ext>
            </a:extLst>
          </p:cNvPr>
          <p:cNvSpPr/>
          <p:nvPr/>
        </p:nvSpPr>
        <p:spPr>
          <a:xfrm>
            <a:off x="5134098" y="5884158"/>
            <a:ext cx="243880" cy="2152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  <a:cs typeface="Courier New" panose="02070309020205020404" pitchFamily="49" charset="0"/>
              </a:rPr>
              <a:t>E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33" name="직사각형 132">
            <a:extLst>
              <a:ext uri="{FF2B5EF4-FFF2-40B4-BE49-F238E27FC236}">
                <a16:creationId xmlns:a16="http://schemas.microsoft.com/office/drawing/2014/main" id="{9A6AF038-EBD9-4ABA-B146-45BF017F5189}"/>
              </a:ext>
            </a:extLst>
          </p:cNvPr>
          <p:cNvSpPr/>
          <p:nvPr/>
        </p:nvSpPr>
        <p:spPr>
          <a:xfrm>
            <a:off x="5134098" y="5669248"/>
            <a:ext cx="243880" cy="2152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  <a:cs typeface="Courier New" panose="02070309020205020404" pitchFamily="49" charset="0"/>
              </a:rPr>
              <a:t>E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34" name="직사각형 133">
            <a:extLst>
              <a:ext uri="{FF2B5EF4-FFF2-40B4-BE49-F238E27FC236}">
                <a16:creationId xmlns:a16="http://schemas.microsoft.com/office/drawing/2014/main" id="{1AE77BF1-87E4-4D05-92CF-631C5BB32063}"/>
              </a:ext>
            </a:extLst>
          </p:cNvPr>
          <p:cNvSpPr/>
          <p:nvPr/>
        </p:nvSpPr>
        <p:spPr>
          <a:xfrm>
            <a:off x="5134098" y="4065058"/>
            <a:ext cx="243880" cy="2152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rgbClr val="C00000"/>
                </a:solidFill>
                <a:latin typeface="Avenir Next Medium" panose="020B0503020202020204" pitchFamily="34" charset="0"/>
                <a:cs typeface="Courier New" panose="02070309020205020404" pitchFamily="49" charset="0"/>
              </a:rPr>
              <a:t>D</a:t>
            </a:r>
            <a:endParaRPr lang="ko-KR" altLang="en-US" sz="1400" dirty="0">
              <a:solidFill>
                <a:srgbClr val="C00000"/>
              </a:solidFill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35" name="직사각형 134">
            <a:extLst>
              <a:ext uri="{FF2B5EF4-FFF2-40B4-BE49-F238E27FC236}">
                <a16:creationId xmlns:a16="http://schemas.microsoft.com/office/drawing/2014/main" id="{73509D8E-5C48-4133-8FE1-04EEE9731319}"/>
              </a:ext>
            </a:extLst>
          </p:cNvPr>
          <p:cNvSpPr/>
          <p:nvPr/>
        </p:nvSpPr>
        <p:spPr>
          <a:xfrm>
            <a:off x="5134098" y="4279968"/>
            <a:ext cx="243880" cy="2152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rgbClr val="C00000"/>
                </a:solidFill>
                <a:latin typeface="Avenir Next Medium" panose="020B0503020202020204" pitchFamily="34" charset="0"/>
                <a:cs typeface="Courier New" panose="02070309020205020404" pitchFamily="49" charset="0"/>
              </a:rPr>
              <a:t>D</a:t>
            </a:r>
            <a:endParaRPr lang="ko-KR" altLang="en-US" sz="1400" dirty="0">
              <a:solidFill>
                <a:srgbClr val="C00000"/>
              </a:solidFill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36" name="직사각형 135">
            <a:extLst>
              <a:ext uri="{FF2B5EF4-FFF2-40B4-BE49-F238E27FC236}">
                <a16:creationId xmlns:a16="http://schemas.microsoft.com/office/drawing/2014/main" id="{6E51DCEB-1B11-4FEE-8E68-773340A09861}"/>
              </a:ext>
            </a:extLst>
          </p:cNvPr>
          <p:cNvSpPr/>
          <p:nvPr/>
        </p:nvSpPr>
        <p:spPr>
          <a:xfrm>
            <a:off x="5134098" y="4709788"/>
            <a:ext cx="243880" cy="2152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rgbClr val="C00000"/>
                </a:solidFill>
                <a:latin typeface="Avenir Next Medium" panose="020B0503020202020204" pitchFamily="34" charset="0"/>
                <a:cs typeface="Courier New" panose="02070309020205020404" pitchFamily="49" charset="0"/>
              </a:rPr>
              <a:t>D</a:t>
            </a:r>
            <a:endParaRPr lang="ko-KR" altLang="en-US" sz="1400" dirty="0">
              <a:solidFill>
                <a:srgbClr val="C00000"/>
              </a:solidFill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37" name="직사각형 136">
            <a:extLst>
              <a:ext uri="{FF2B5EF4-FFF2-40B4-BE49-F238E27FC236}">
                <a16:creationId xmlns:a16="http://schemas.microsoft.com/office/drawing/2014/main" id="{15C9466D-B6C1-4903-95F9-1981764EB6B5}"/>
              </a:ext>
            </a:extLst>
          </p:cNvPr>
          <p:cNvSpPr/>
          <p:nvPr/>
        </p:nvSpPr>
        <p:spPr>
          <a:xfrm>
            <a:off x="5134098" y="4494878"/>
            <a:ext cx="243880" cy="2152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rgbClr val="C00000"/>
                </a:solidFill>
                <a:latin typeface="Avenir Next Medium" panose="020B0503020202020204" pitchFamily="34" charset="0"/>
                <a:cs typeface="Courier New" panose="02070309020205020404" pitchFamily="49" charset="0"/>
              </a:rPr>
              <a:t>D</a:t>
            </a:r>
            <a:endParaRPr lang="ko-KR" altLang="en-US" sz="1400" dirty="0">
              <a:solidFill>
                <a:srgbClr val="C00000"/>
              </a:solidFill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38" name="직사각형 137">
            <a:extLst>
              <a:ext uri="{FF2B5EF4-FFF2-40B4-BE49-F238E27FC236}">
                <a16:creationId xmlns:a16="http://schemas.microsoft.com/office/drawing/2014/main" id="{BB820512-9D68-433A-B964-E38CF04EAD8D}"/>
              </a:ext>
            </a:extLst>
          </p:cNvPr>
          <p:cNvSpPr/>
          <p:nvPr/>
        </p:nvSpPr>
        <p:spPr>
          <a:xfrm>
            <a:off x="4918074" y="6100860"/>
            <a:ext cx="695818" cy="2152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</a:rPr>
              <a:t>Flags#1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39" name="직사각형 138">
            <a:extLst>
              <a:ext uri="{FF2B5EF4-FFF2-40B4-BE49-F238E27FC236}">
                <a16:creationId xmlns:a16="http://schemas.microsoft.com/office/drawing/2014/main" id="{AF65760E-E70D-4D93-9D79-729B9C954AD9}"/>
              </a:ext>
            </a:extLst>
          </p:cNvPr>
          <p:cNvSpPr/>
          <p:nvPr/>
        </p:nvSpPr>
        <p:spPr>
          <a:xfrm>
            <a:off x="4918074" y="4918845"/>
            <a:ext cx="695818" cy="2152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</a:rPr>
              <a:t>Flags#0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grpSp>
        <p:nvGrpSpPr>
          <p:cNvPr id="140" name="그룹 139">
            <a:extLst>
              <a:ext uri="{FF2B5EF4-FFF2-40B4-BE49-F238E27FC236}">
                <a16:creationId xmlns:a16="http://schemas.microsoft.com/office/drawing/2014/main" id="{2F999256-68E3-469E-9910-4AE31DCED813}"/>
              </a:ext>
            </a:extLst>
          </p:cNvPr>
          <p:cNvGrpSpPr/>
          <p:nvPr/>
        </p:nvGrpSpPr>
        <p:grpSpPr>
          <a:xfrm>
            <a:off x="305440" y="3852761"/>
            <a:ext cx="2015458" cy="2581262"/>
            <a:chOff x="1400743" y="3491716"/>
            <a:chExt cx="2015458" cy="2581262"/>
          </a:xfrm>
        </p:grpSpPr>
        <p:pic>
          <p:nvPicPr>
            <p:cNvPr id="141" name="그림 140" descr="사람, 의류, 남자, 정장이(가) 표시된 사진&#10;&#10;자동 생성된 설명">
              <a:extLst>
                <a:ext uri="{FF2B5EF4-FFF2-40B4-BE49-F238E27FC236}">
                  <a16:creationId xmlns:a16="http://schemas.microsoft.com/office/drawing/2014/main" id="{D253362C-1045-4643-B92C-8709F4C3AC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2" b="632"/>
            <a:stretch/>
          </p:blipFill>
          <p:spPr>
            <a:xfrm>
              <a:off x="1400743" y="3502614"/>
              <a:ext cx="2015458" cy="257036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</p:pic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0FE95482-043B-4780-8D01-5793BE90436B}"/>
                </a:ext>
              </a:extLst>
            </p:cNvPr>
            <p:cNvSpPr txBox="1"/>
            <p:nvPr/>
          </p:nvSpPr>
          <p:spPr>
            <a:xfrm>
              <a:off x="1547664" y="3491716"/>
              <a:ext cx="1800200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2400" dirty="0">
                  <a:ln w="19050">
                    <a:solidFill>
                      <a:sysClr val="windowText" lastClr="000000"/>
                    </a:solidFill>
                    <a:prstDash val="solid"/>
                  </a:ln>
                  <a:solidFill>
                    <a:schemeClr val="bg1"/>
                  </a:solidFill>
                  <a:latin typeface="Avenir Next Medium" panose="020B0503020202020204" pitchFamily="34" charset="0"/>
                </a:rPr>
                <a:t>EVANESCO!</a:t>
              </a:r>
              <a:endParaRPr lang="ko-KR" altLang="en-US" sz="2400" dirty="0">
                <a:ln w="19050">
                  <a:solidFill>
                    <a:sysClr val="windowText" lastClr="000000"/>
                  </a:solidFill>
                  <a:prstDash val="solid"/>
                </a:ln>
                <a:solidFill>
                  <a:schemeClr val="bg1"/>
                </a:solidFill>
                <a:latin typeface="Avenir Next Medium" panose="020B0503020202020204" pitchFamily="34" charset="0"/>
              </a:endParaRPr>
            </a:p>
          </p:txBody>
        </p:sp>
      </p:grpSp>
      <p:sp>
        <p:nvSpPr>
          <p:cNvPr id="144" name="직사각형 143">
            <a:extLst>
              <a:ext uri="{FF2B5EF4-FFF2-40B4-BE49-F238E27FC236}">
                <a16:creationId xmlns:a16="http://schemas.microsoft.com/office/drawing/2014/main" id="{0616F2ED-D9EE-450A-B61E-F64F8BBDF7F3}"/>
              </a:ext>
            </a:extLst>
          </p:cNvPr>
          <p:cNvSpPr/>
          <p:nvPr/>
        </p:nvSpPr>
        <p:spPr>
          <a:xfrm>
            <a:off x="4156274" y="4709788"/>
            <a:ext cx="432048" cy="215280"/>
          </a:xfrm>
          <a:prstGeom prst="rect">
            <a:avLst/>
          </a:prstGeom>
          <a:solidFill>
            <a:srgbClr val="A6A6A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</a:rPr>
              <a:t>B0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45" name="사각형: 둥근 모서리 144">
            <a:extLst>
              <a:ext uri="{FF2B5EF4-FFF2-40B4-BE49-F238E27FC236}">
                <a16:creationId xmlns:a16="http://schemas.microsoft.com/office/drawing/2014/main" id="{31DDAC83-02E7-4FCC-B5CE-D5C0D5733C3E}"/>
              </a:ext>
            </a:extLst>
          </p:cNvPr>
          <p:cNvSpPr/>
          <p:nvPr/>
        </p:nvSpPr>
        <p:spPr>
          <a:xfrm>
            <a:off x="5112973" y="4473936"/>
            <a:ext cx="286970" cy="246070"/>
          </a:xfrm>
          <a:prstGeom prst="roundRect">
            <a:avLst>
              <a:gd name="adj" fmla="val 0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46" name="직사각형 145">
            <a:extLst>
              <a:ext uri="{FF2B5EF4-FFF2-40B4-BE49-F238E27FC236}">
                <a16:creationId xmlns:a16="http://schemas.microsoft.com/office/drawing/2014/main" id="{9DD83A0F-F240-4FD7-9879-8F9476493B5F}"/>
              </a:ext>
            </a:extLst>
          </p:cNvPr>
          <p:cNvSpPr/>
          <p:nvPr/>
        </p:nvSpPr>
        <p:spPr>
          <a:xfrm>
            <a:off x="4156274" y="4065058"/>
            <a:ext cx="432048" cy="215280"/>
          </a:xfrm>
          <a:prstGeom prst="rect">
            <a:avLst/>
          </a:prstGeom>
          <a:solidFill>
            <a:srgbClr val="A6A6A6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</a:rPr>
              <a:t>A0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47" name="직사각형 146">
            <a:extLst>
              <a:ext uri="{FF2B5EF4-FFF2-40B4-BE49-F238E27FC236}">
                <a16:creationId xmlns:a16="http://schemas.microsoft.com/office/drawing/2014/main" id="{CA2F89BE-6FB5-439D-9772-973F9A123C60}"/>
              </a:ext>
            </a:extLst>
          </p:cNvPr>
          <p:cNvSpPr/>
          <p:nvPr/>
        </p:nvSpPr>
        <p:spPr>
          <a:xfrm>
            <a:off x="4156274" y="4279968"/>
            <a:ext cx="432048" cy="215280"/>
          </a:xfrm>
          <a:prstGeom prst="rect">
            <a:avLst/>
          </a:prstGeom>
          <a:solidFill>
            <a:srgbClr val="A6A6A6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</a:rPr>
              <a:t>A1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48" name="직사각형 147">
            <a:extLst>
              <a:ext uri="{FF2B5EF4-FFF2-40B4-BE49-F238E27FC236}">
                <a16:creationId xmlns:a16="http://schemas.microsoft.com/office/drawing/2014/main" id="{4EDB72A9-9234-430F-8A12-486CBDBC493C}"/>
              </a:ext>
            </a:extLst>
          </p:cNvPr>
          <p:cNvSpPr/>
          <p:nvPr/>
        </p:nvSpPr>
        <p:spPr>
          <a:xfrm>
            <a:off x="4156274" y="4494878"/>
            <a:ext cx="432048" cy="215280"/>
          </a:xfrm>
          <a:prstGeom prst="rect">
            <a:avLst/>
          </a:prstGeom>
          <a:solidFill>
            <a:srgbClr val="A6A6A6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</a:rPr>
              <a:t>A2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49" name="직사각형 148">
            <a:extLst>
              <a:ext uri="{FF2B5EF4-FFF2-40B4-BE49-F238E27FC236}">
                <a16:creationId xmlns:a16="http://schemas.microsoft.com/office/drawing/2014/main" id="{2050E46F-55B1-4FF6-8C0B-8AEC21336B3A}"/>
              </a:ext>
            </a:extLst>
          </p:cNvPr>
          <p:cNvSpPr/>
          <p:nvPr/>
        </p:nvSpPr>
        <p:spPr>
          <a:xfrm>
            <a:off x="4156274" y="4065058"/>
            <a:ext cx="432048" cy="215280"/>
          </a:xfrm>
          <a:prstGeom prst="rect">
            <a:avLst/>
          </a:prstGeom>
          <a:solidFill>
            <a:srgbClr val="A6A6A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</a:rPr>
              <a:t>A0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50" name="직사각형 149">
            <a:extLst>
              <a:ext uri="{FF2B5EF4-FFF2-40B4-BE49-F238E27FC236}">
                <a16:creationId xmlns:a16="http://schemas.microsoft.com/office/drawing/2014/main" id="{4A9CD893-2855-4AEA-A80E-2B058465362E}"/>
              </a:ext>
            </a:extLst>
          </p:cNvPr>
          <p:cNvSpPr/>
          <p:nvPr/>
        </p:nvSpPr>
        <p:spPr>
          <a:xfrm>
            <a:off x="4156274" y="4279968"/>
            <a:ext cx="432048" cy="215280"/>
          </a:xfrm>
          <a:prstGeom prst="rect">
            <a:avLst/>
          </a:prstGeom>
          <a:solidFill>
            <a:srgbClr val="A6A6A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</a:rPr>
              <a:t>A1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51" name="직사각형 150">
            <a:extLst>
              <a:ext uri="{FF2B5EF4-FFF2-40B4-BE49-F238E27FC236}">
                <a16:creationId xmlns:a16="http://schemas.microsoft.com/office/drawing/2014/main" id="{22D1C8E7-2CF4-4820-9A4F-3041384021CF}"/>
              </a:ext>
            </a:extLst>
          </p:cNvPr>
          <p:cNvSpPr/>
          <p:nvPr/>
        </p:nvSpPr>
        <p:spPr>
          <a:xfrm>
            <a:off x="4156274" y="4494878"/>
            <a:ext cx="432048" cy="215280"/>
          </a:xfrm>
          <a:prstGeom prst="rect">
            <a:avLst/>
          </a:prstGeom>
          <a:solidFill>
            <a:srgbClr val="A6A6A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1400" dirty="0">
                <a:solidFill>
                  <a:schemeClr val="tx1"/>
                </a:solidFill>
                <a:latin typeface="Avenir Next Medium" panose="020B0503020202020204" pitchFamily="34" charset="0"/>
              </a:rPr>
              <a:t>A2</a:t>
            </a:r>
            <a:endParaRPr lang="ko-KR" altLang="en-US" sz="14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75" name="Slide Number Placeholder 4">
            <a:extLst>
              <a:ext uri="{FF2B5EF4-FFF2-40B4-BE49-F238E27FC236}">
                <a16:creationId xmlns:a16="http://schemas.microsoft.com/office/drawing/2014/main" id="{8823E708-22A1-A79B-5B3F-A5B85F2CB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smtClean="0"/>
              <a:t>20</a:t>
            </a:fld>
            <a:endParaRPr lang="en-CH" dirty="0"/>
          </a:p>
        </p:txBody>
      </p:sp>
      <p:sp>
        <p:nvSpPr>
          <p:cNvPr id="74" name="사각형: 둥근 모서리 122">
            <a:extLst>
              <a:ext uri="{FF2B5EF4-FFF2-40B4-BE49-F238E27FC236}">
                <a16:creationId xmlns:a16="http://schemas.microsoft.com/office/drawing/2014/main" id="{59F91CEA-A426-0F2C-2019-AF42D2CECCDB}"/>
              </a:ext>
            </a:extLst>
          </p:cNvPr>
          <p:cNvSpPr/>
          <p:nvPr/>
        </p:nvSpPr>
        <p:spPr>
          <a:xfrm>
            <a:off x="3452624" y="3982176"/>
            <a:ext cx="450733" cy="389110"/>
          </a:xfrm>
          <a:prstGeom prst="roundRect">
            <a:avLst>
              <a:gd name="adj" fmla="val 9991"/>
            </a:avLst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Avenir Next Medium" panose="020B0503020202020204" pitchFamily="34" charset="0"/>
              </a:rPr>
              <a:t>NAND</a:t>
            </a:r>
          </a:p>
          <a:p>
            <a:pPr algn="ctr"/>
            <a:r>
              <a:rPr lang="en-US" altLang="ko-KR" sz="1100" dirty="0">
                <a:solidFill>
                  <a:schemeClr val="tx1"/>
                </a:solidFill>
                <a:latin typeface="Avenir Next Medium" panose="020B0503020202020204" pitchFamily="34" charset="0"/>
              </a:rPr>
              <a:t>Flash</a:t>
            </a:r>
            <a:endParaRPr lang="ko-KR" altLang="en-US" sz="11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97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C819A7-AB2E-834F-8B08-B62042CD5F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H" dirty="0"/>
              <a:t>On-chip access-</a:t>
            </a:r>
            <a:r>
              <a:rPr lang="en-CH" dirty="0" err="1"/>
              <a:t>permi</a:t>
            </a:r>
            <a:r>
              <a:rPr lang="en-US" dirty="0"/>
              <a:t>s</a:t>
            </a:r>
            <a:r>
              <a:rPr lang="en-CH" dirty="0" err="1"/>
              <a:t>sion</a:t>
            </a:r>
            <a:r>
              <a:rPr lang="en-CH" dirty="0"/>
              <a:t> flags: </a:t>
            </a:r>
            <a:r>
              <a:rPr lang="en-CH" dirty="0">
                <a:solidFill>
                  <a:srgbClr val="E47103"/>
                </a:solidFill>
              </a:rPr>
              <a:t>Spare cells </a:t>
            </a:r>
            <a:r>
              <a:rPr lang="en-CH" dirty="0"/>
              <a:t>in each WL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85ACA697-AA90-47A9-9C43-D29AE8A1C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/>
              <a:t>pLock</a:t>
            </a:r>
            <a:r>
              <a:rPr lang="en-US" altLang="ko-KR" dirty="0"/>
              <a:t>: Page-Level Data Sanitization</a:t>
            </a:r>
            <a:endParaRPr lang="ko-KR" altLang="en-US" dirty="0"/>
          </a:p>
        </p:txBody>
      </p:sp>
      <p:sp>
        <p:nvSpPr>
          <p:cNvPr id="197" name="Slide Number Placeholder 4">
            <a:extLst>
              <a:ext uri="{FF2B5EF4-FFF2-40B4-BE49-F238E27FC236}">
                <a16:creationId xmlns:a16="http://schemas.microsoft.com/office/drawing/2014/main" id="{0C8F7E92-F306-CE84-9034-04C9D1933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smtClean="0"/>
              <a:t>21</a:t>
            </a:fld>
            <a:endParaRPr lang="en-CH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6F20C78-6EB8-8BF7-B337-BDE8A1AF9979}"/>
              </a:ext>
            </a:extLst>
          </p:cNvPr>
          <p:cNvGrpSpPr/>
          <p:nvPr/>
        </p:nvGrpSpPr>
        <p:grpSpPr>
          <a:xfrm>
            <a:off x="632471" y="2447831"/>
            <a:ext cx="4396834" cy="916781"/>
            <a:chOff x="632471" y="2858136"/>
            <a:chExt cx="4396834" cy="916781"/>
          </a:xfrm>
        </p:grpSpPr>
        <p:cxnSp>
          <p:nvCxnSpPr>
            <p:cNvPr id="198" name="Straight Connector 197">
              <a:extLst>
                <a:ext uri="{FF2B5EF4-FFF2-40B4-BE49-F238E27FC236}">
                  <a16:creationId xmlns:a16="http://schemas.microsoft.com/office/drawing/2014/main" id="{DF37AC4D-25A2-B771-3CE2-893A81CE51DF}"/>
                </a:ext>
              </a:extLst>
            </p:cNvPr>
            <p:cNvCxnSpPr>
              <a:cxnSpLocks/>
            </p:cNvCxnSpPr>
            <p:nvPr/>
          </p:nvCxnSpPr>
          <p:spPr>
            <a:xfrm>
              <a:off x="1213341" y="3589027"/>
              <a:ext cx="381461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6" name="타원 400">
              <a:extLst>
                <a:ext uri="{FF2B5EF4-FFF2-40B4-BE49-F238E27FC236}">
                  <a16:creationId xmlns:a16="http://schemas.microsoft.com/office/drawing/2014/main" id="{8406E917-8BB8-193A-FB97-4FAAF9861249}"/>
                </a:ext>
              </a:extLst>
            </p:cNvPr>
            <p:cNvSpPr/>
            <p:nvPr/>
          </p:nvSpPr>
          <p:spPr>
            <a:xfrm>
              <a:off x="1494329" y="3429641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18" name="타원 401">
              <a:extLst>
                <a:ext uri="{FF2B5EF4-FFF2-40B4-BE49-F238E27FC236}">
                  <a16:creationId xmlns:a16="http://schemas.microsoft.com/office/drawing/2014/main" id="{17787C9D-1C26-14EF-FA57-14830C788003}"/>
                </a:ext>
              </a:extLst>
            </p:cNvPr>
            <p:cNvSpPr/>
            <p:nvPr/>
          </p:nvSpPr>
          <p:spPr>
            <a:xfrm>
              <a:off x="1896187" y="3429641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29" name="타원 402">
              <a:extLst>
                <a:ext uri="{FF2B5EF4-FFF2-40B4-BE49-F238E27FC236}">
                  <a16:creationId xmlns:a16="http://schemas.microsoft.com/office/drawing/2014/main" id="{ACD6E47A-484B-E6C9-B2BE-B20E21EBC2D4}"/>
                </a:ext>
              </a:extLst>
            </p:cNvPr>
            <p:cNvSpPr/>
            <p:nvPr/>
          </p:nvSpPr>
          <p:spPr>
            <a:xfrm>
              <a:off x="2298043" y="3429641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30" name="타원 403">
              <a:extLst>
                <a:ext uri="{FF2B5EF4-FFF2-40B4-BE49-F238E27FC236}">
                  <a16:creationId xmlns:a16="http://schemas.microsoft.com/office/drawing/2014/main" id="{8E75F66F-4AC4-457A-567F-14C60523819E}"/>
                </a:ext>
              </a:extLst>
            </p:cNvPr>
            <p:cNvSpPr/>
            <p:nvPr/>
          </p:nvSpPr>
          <p:spPr>
            <a:xfrm>
              <a:off x="2699901" y="3429641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32" name="타원 404">
              <a:extLst>
                <a:ext uri="{FF2B5EF4-FFF2-40B4-BE49-F238E27FC236}">
                  <a16:creationId xmlns:a16="http://schemas.microsoft.com/office/drawing/2014/main" id="{642331CC-5FD8-D5C3-4EDF-B2F9AE04B40F}"/>
                </a:ext>
              </a:extLst>
            </p:cNvPr>
            <p:cNvSpPr/>
            <p:nvPr/>
          </p:nvSpPr>
          <p:spPr>
            <a:xfrm>
              <a:off x="3101757" y="3429641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kern="0" dirty="0">
                  <a:solidFill>
                    <a:srgbClr val="000000"/>
                  </a:solidFill>
                  <a:latin typeface="Avenir Next Medium" panose="020B0503020202020204" pitchFamily="34" charset="0"/>
                </a:rPr>
                <a:t>⋯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33" name="타원 405">
              <a:extLst>
                <a:ext uri="{FF2B5EF4-FFF2-40B4-BE49-F238E27FC236}">
                  <a16:creationId xmlns:a16="http://schemas.microsoft.com/office/drawing/2014/main" id="{BA007315-D75C-FC96-15DC-4B7A5F62A710}"/>
                </a:ext>
              </a:extLst>
            </p:cNvPr>
            <p:cNvSpPr/>
            <p:nvPr/>
          </p:nvSpPr>
          <p:spPr>
            <a:xfrm>
              <a:off x="3503615" y="3429641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34" name="타원 406">
              <a:extLst>
                <a:ext uri="{FF2B5EF4-FFF2-40B4-BE49-F238E27FC236}">
                  <a16:creationId xmlns:a16="http://schemas.microsoft.com/office/drawing/2014/main" id="{CEF97280-132B-1D30-FA88-123B479481CE}"/>
                </a:ext>
              </a:extLst>
            </p:cNvPr>
            <p:cNvSpPr/>
            <p:nvPr/>
          </p:nvSpPr>
          <p:spPr>
            <a:xfrm>
              <a:off x="3905473" y="3429641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35" name="타원 407">
              <a:extLst>
                <a:ext uri="{FF2B5EF4-FFF2-40B4-BE49-F238E27FC236}">
                  <a16:creationId xmlns:a16="http://schemas.microsoft.com/office/drawing/2014/main" id="{00A3B396-82D2-3D6C-B132-BC58358855C6}"/>
                </a:ext>
              </a:extLst>
            </p:cNvPr>
            <p:cNvSpPr/>
            <p:nvPr/>
          </p:nvSpPr>
          <p:spPr>
            <a:xfrm>
              <a:off x="4307329" y="3429641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38" name="타원 408">
              <a:extLst>
                <a:ext uri="{FF2B5EF4-FFF2-40B4-BE49-F238E27FC236}">
                  <a16:creationId xmlns:a16="http://schemas.microsoft.com/office/drawing/2014/main" id="{88B4998F-71B7-E1D5-1BB6-05289E1C0708}"/>
                </a:ext>
              </a:extLst>
            </p:cNvPr>
            <p:cNvSpPr/>
            <p:nvPr/>
          </p:nvSpPr>
          <p:spPr>
            <a:xfrm>
              <a:off x="4709187" y="3429641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39" name="TextBox 238">
              <a:extLst>
                <a:ext uri="{FF2B5EF4-FFF2-40B4-BE49-F238E27FC236}">
                  <a16:creationId xmlns:a16="http://schemas.microsoft.com/office/drawing/2014/main" id="{95D54CD1-5B34-AB15-1916-B9EC4DBC9709}"/>
                </a:ext>
              </a:extLst>
            </p:cNvPr>
            <p:cNvSpPr txBox="1"/>
            <p:nvPr/>
          </p:nvSpPr>
          <p:spPr>
            <a:xfrm>
              <a:off x="632471" y="3474484"/>
              <a:ext cx="57885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600" dirty="0">
                  <a:latin typeface="Avenir Next Medium" panose="020B0503020202020204" pitchFamily="34" charset="0"/>
                </a:rPr>
                <a:t>WL</a:t>
              </a:r>
              <a:r>
                <a:rPr lang="en-US" altLang="ko-KR" sz="1600" baseline="-25000" dirty="0">
                  <a:latin typeface="Avenir Next Medium" panose="020B0503020202020204" pitchFamily="34" charset="0"/>
                </a:rPr>
                <a:t>0</a:t>
              </a:r>
              <a:endParaRPr lang="ko-KR" altLang="en-US" sz="1600" baseline="-25000" dirty="0">
                <a:latin typeface="Avenir Next Medium" panose="020B0503020202020204" pitchFamily="34" charset="0"/>
              </a:endParaRPr>
            </a:p>
          </p:txBody>
        </p:sp>
        <p:grpSp>
          <p:nvGrpSpPr>
            <p:cNvPr id="242" name="Group 241">
              <a:extLst>
                <a:ext uri="{FF2B5EF4-FFF2-40B4-BE49-F238E27FC236}">
                  <a16:creationId xmlns:a16="http://schemas.microsoft.com/office/drawing/2014/main" id="{68110313-36A4-555E-9B6D-79295B966F0D}"/>
                </a:ext>
              </a:extLst>
            </p:cNvPr>
            <p:cNvGrpSpPr/>
            <p:nvPr/>
          </p:nvGrpSpPr>
          <p:grpSpPr>
            <a:xfrm>
              <a:off x="1483770" y="3456145"/>
              <a:ext cx="3533630" cy="318772"/>
              <a:chOff x="1269279" y="2797330"/>
              <a:chExt cx="3533630" cy="318772"/>
            </a:xfrm>
            <a:noFill/>
          </p:grpSpPr>
          <p:sp>
            <p:nvSpPr>
              <p:cNvPr id="243" name="타원 400">
                <a:extLst>
                  <a:ext uri="{FF2B5EF4-FFF2-40B4-BE49-F238E27FC236}">
                    <a16:creationId xmlns:a16="http://schemas.microsoft.com/office/drawing/2014/main" id="{24E1B880-7137-A43D-ECA9-8B7BAF485473}"/>
                  </a:ext>
                </a:extLst>
              </p:cNvPr>
              <p:cNvSpPr/>
              <p:nvPr/>
            </p:nvSpPr>
            <p:spPr>
              <a:xfrm>
                <a:off x="1269279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45" name="타원 401">
                <a:extLst>
                  <a:ext uri="{FF2B5EF4-FFF2-40B4-BE49-F238E27FC236}">
                    <a16:creationId xmlns:a16="http://schemas.microsoft.com/office/drawing/2014/main" id="{B58EE5FE-AE9E-8F29-8CD0-4B2B160EEFC8}"/>
                  </a:ext>
                </a:extLst>
              </p:cNvPr>
              <p:cNvSpPr/>
              <p:nvPr/>
            </p:nvSpPr>
            <p:spPr>
              <a:xfrm>
                <a:off x="1671137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46" name="타원 402">
                <a:extLst>
                  <a:ext uri="{FF2B5EF4-FFF2-40B4-BE49-F238E27FC236}">
                    <a16:creationId xmlns:a16="http://schemas.microsoft.com/office/drawing/2014/main" id="{F44525F0-A936-192C-BD7B-8593A61C4713}"/>
                  </a:ext>
                </a:extLst>
              </p:cNvPr>
              <p:cNvSpPr/>
              <p:nvPr/>
            </p:nvSpPr>
            <p:spPr>
              <a:xfrm>
                <a:off x="2072993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47" name="타원 403">
                <a:extLst>
                  <a:ext uri="{FF2B5EF4-FFF2-40B4-BE49-F238E27FC236}">
                    <a16:creationId xmlns:a16="http://schemas.microsoft.com/office/drawing/2014/main" id="{DC44CA4B-7591-78F7-AA3B-2C5A45919C76}"/>
                  </a:ext>
                </a:extLst>
              </p:cNvPr>
              <p:cNvSpPr/>
              <p:nvPr/>
            </p:nvSpPr>
            <p:spPr>
              <a:xfrm>
                <a:off x="2474851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48" name="타원 404">
                <a:extLst>
                  <a:ext uri="{FF2B5EF4-FFF2-40B4-BE49-F238E27FC236}">
                    <a16:creationId xmlns:a16="http://schemas.microsoft.com/office/drawing/2014/main" id="{55F6AEF5-0BCE-305D-0B58-E6C94792DDF9}"/>
                  </a:ext>
                </a:extLst>
              </p:cNvPr>
              <p:cNvSpPr/>
              <p:nvPr/>
            </p:nvSpPr>
            <p:spPr>
              <a:xfrm>
                <a:off x="2876707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 defTabSz="914400"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50" name="타원 405">
                <a:extLst>
                  <a:ext uri="{FF2B5EF4-FFF2-40B4-BE49-F238E27FC236}">
                    <a16:creationId xmlns:a16="http://schemas.microsoft.com/office/drawing/2014/main" id="{0C4832E9-48BD-9A30-5A81-E89F1804E916}"/>
                  </a:ext>
                </a:extLst>
              </p:cNvPr>
              <p:cNvSpPr/>
              <p:nvPr/>
            </p:nvSpPr>
            <p:spPr>
              <a:xfrm>
                <a:off x="3278565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51" name="타원 406">
                <a:extLst>
                  <a:ext uri="{FF2B5EF4-FFF2-40B4-BE49-F238E27FC236}">
                    <a16:creationId xmlns:a16="http://schemas.microsoft.com/office/drawing/2014/main" id="{DA5F35F4-C3EE-C64F-E108-8142A0C76CBF}"/>
                  </a:ext>
                </a:extLst>
              </p:cNvPr>
              <p:cNvSpPr/>
              <p:nvPr/>
            </p:nvSpPr>
            <p:spPr>
              <a:xfrm>
                <a:off x="3680423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55" name="타원 407">
                <a:extLst>
                  <a:ext uri="{FF2B5EF4-FFF2-40B4-BE49-F238E27FC236}">
                    <a16:creationId xmlns:a16="http://schemas.microsoft.com/office/drawing/2014/main" id="{5E4A4155-306B-F114-69F0-874D05221E5E}"/>
                  </a:ext>
                </a:extLst>
              </p:cNvPr>
              <p:cNvSpPr/>
              <p:nvPr/>
            </p:nvSpPr>
            <p:spPr>
              <a:xfrm>
                <a:off x="4082279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56" name="타원 408">
                <a:extLst>
                  <a:ext uri="{FF2B5EF4-FFF2-40B4-BE49-F238E27FC236}">
                    <a16:creationId xmlns:a16="http://schemas.microsoft.com/office/drawing/2014/main" id="{5B3E6F28-3961-0255-849A-F26C0B12B308}"/>
                  </a:ext>
                </a:extLst>
              </p:cNvPr>
              <p:cNvSpPr/>
              <p:nvPr/>
            </p:nvSpPr>
            <p:spPr>
              <a:xfrm>
                <a:off x="4484137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</p:grpSp>
        <p:sp>
          <p:nvSpPr>
            <p:cNvPr id="257" name="Rectangle 256">
              <a:extLst>
                <a:ext uri="{FF2B5EF4-FFF2-40B4-BE49-F238E27FC236}">
                  <a16:creationId xmlns:a16="http://schemas.microsoft.com/office/drawing/2014/main" id="{1660A77E-3FD0-4C76-5CEB-6AB16CBCF0C0}"/>
                </a:ext>
              </a:extLst>
            </p:cNvPr>
            <p:cNvSpPr/>
            <p:nvPr/>
          </p:nvSpPr>
          <p:spPr>
            <a:xfrm>
              <a:off x="1492982" y="3426032"/>
              <a:ext cx="320118" cy="74155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261" name="Rectangle 260">
              <a:extLst>
                <a:ext uri="{FF2B5EF4-FFF2-40B4-BE49-F238E27FC236}">
                  <a16:creationId xmlns:a16="http://schemas.microsoft.com/office/drawing/2014/main" id="{ACDDDBFB-0F37-B57C-C533-8F7439D8B70D}"/>
                </a:ext>
              </a:extLst>
            </p:cNvPr>
            <p:cNvSpPr/>
            <p:nvPr/>
          </p:nvSpPr>
          <p:spPr>
            <a:xfrm>
              <a:off x="1894839" y="3426031"/>
              <a:ext cx="320118" cy="322382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262" name="Rectangle 261">
              <a:extLst>
                <a:ext uri="{FF2B5EF4-FFF2-40B4-BE49-F238E27FC236}">
                  <a16:creationId xmlns:a16="http://schemas.microsoft.com/office/drawing/2014/main" id="{66F481B5-49FE-4A7A-C0E9-6ED5CE894134}"/>
                </a:ext>
              </a:extLst>
            </p:cNvPr>
            <p:cNvSpPr/>
            <p:nvPr/>
          </p:nvSpPr>
          <p:spPr>
            <a:xfrm>
              <a:off x="2297370" y="3426032"/>
              <a:ext cx="320118" cy="222611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271" name="Rectangle 270">
              <a:extLst>
                <a:ext uri="{FF2B5EF4-FFF2-40B4-BE49-F238E27FC236}">
                  <a16:creationId xmlns:a16="http://schemas.microsoft.com/office/drawing/2014/main" id="{080AD1D1-A825-53DA-6B49-3D78E716A001}"/>
                </a:ext>
              </a:extLst>
            </p:cNvPr>
            <p:cNvSpPr/>
            <p:nvPr/>
          </p:nvSpPr>
          <p:spPr>
            <a:xfrm>
              <a:off x="2698553" y="3426032"/>
              <a:ext cx="320118" cy="192258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272" name="Rectangle 271">
              <a:extLst>
                <a:ext uri="{FF2B5EF4-FFF2-40B4-BE49-F238E27FC236}">
                  <a16:creationId xmlns:a16="http://schemas.microsoft.com/office/drawing/2014/main" id="{94F75DD5-AB7C-09FC-1413-79449227ABBD}"/>
                </a:ext>
              </a:extLst>
            </p:cNvPr>
            <p:cNvSpPr/>
            <p:nvPr/>
          </p:nvSpPr>
          <p:spPr>
            <a:xfrm>
              <a:off x="3503616" y="3426032"/>
              <a:ext cx="320118" cy="281180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273" name="Rectangle 272">
              <a:extLst>
                <a:ext uri="{FF2B5EF4-FFF2-40B4-BE49-F238E27FC236}">
                  <a16:creationId xmlns:a16="http://schemas.microsoft.com/office/drawing/2014/main" id="{DDC0868F-46E2-8FCE-B7D8-269EBC1AFBFE}"/>
                </a:ext>
              </a:extLst>
            </p:cNvPr>
            <p:cNvSpPr/>
            <p:nvPr/>
          </p:nvSpPr>
          <p:spPr>
            <a:xfrm>
              <a:off x="3905473" y="3426032"/>
              <a:ext cx="320118" cy="252688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274" name="Rectangle 273">
              <a:extLst>
                <a:ext uri="{FF2B5EF4-FFF2-40B4-BE49-F238E27FC236}">
                  <a16:creationId xmlns:a16="http://schemas.microsoft.com/office/drawing/2014/main" id="{8D5CF38D-2714-CDF3-70A6-D3D7D1E7AD54}"/>
                </a:ext>
              </a:extLst>
            </p:cNvPr>
            <p:cNvSpPr/>
            <p:nvPr/>
          </p:nvSpPr>
          <p:spPr>
            <a:xfrm>
              <a:off x="4308004" y="3426032"/>
              <a:ext cx="320118" cy="121255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275" name="Rectangle 274">
              <a:extLst>
                <a:ext uri="{FF2B5EF4-FFF2-40B4-BE49-F238E27FC236}">
                  <a16:creationId xmlns:a16="http://schemas.microsoft.com/office/drawing/2014/main" id="{5485CB6A-FC66-7560-0B30-8F9F80841298}"/>
                </a:ext>
              </a:extLst>
            </p:cNvPr>
            <p:cNvSpPr/>
            <p:nvPr/>
          </p:nvSpPr>
          <p:spPr>
            <a:xfrm>
              <a:off x="4709187" y="3426032"/>
              <a:ext cx="320118" cy="281178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277" name="타원 400">
              <a:extLst>
                <a:ext uri="{FF2B5EF4-FFF2-40B4-BE49-F238E27FC236}">
                  <a16:creationId xmlns:a16="http://schemas.microsoft.com/office/drawing/2014/main" id="{B01EE8D0-50CE-A27F-30E3-77A24F92BC53}"/>
                </a:ext>
              </a:extLst>
            </p:cNvPr>
            <p:cNvSpPr/>
            <p:nvPr/>
          </p:nvSpPr>
          <p:spPr>
            <a:xfrm>
              <a:off x="1494329" y="3429641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78" name="타원 401">
              <a:extLst>
                <a:ext uri="{FF2B5EF4-FFF2-40B4-BE49-F238E27FC236}">
                  <a16:creationId xmlns:a16="http://schemas.microsoft.com/office/drawing/2014/main" id="{36DF7782-444B-405B-48FF-79E3EA40D163}"/>
                </a:ext>
              </a:extLst>
            </p:cNvPr>
            <p:cNvSpPr/>
            <p:nvPr/>
          </p:nvSpPr>
          <p:spPr>
            <a:xfrm>
              <a:off x="1896187" y="3429641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79" name="타원 402">
              <a:extLst>
                <a:ext uri="{FF2B5EF4-FFF2-40B4-BE49-F238E27FC236}">
                  <a16:creationId xmlns:a16="http://schemas.microsoft.com/office/drawing/2014/main" id="{D5858E52-7C51-A4B6-0BA8-2B19C28276A4}"/>
                </a:ext>
              </a:extLst>
            </p:cNvPr>
            <p:cNvSpPr/>
            <p:nvPr/>
          </p:nvSpPr>
          <p:spPr>
            <a:xfrm>
              <a:off x="2298043" y="3429641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80" name="타원 403">
              <a:extLst>
                <a:ext uri="{FF2B5EF4-FFF2-40B4-BE49-F238E27FC236}">
                  <a16:creationId xmlns:a16="http://schemas.microsoft.com/office/drawing/2014/main" id="{CC1C4527-0395-6816-DB7E-5072BADBDF77}"/>
                </a:ext>
              </a:extLst>
            </p:cNvPr>
            <p:cNvSpPr/>
            <p:nvPr/>
          </p:nvSpPr>
          <p:spPr>
            <a:xfrm>
              <a:off x="2699901" y="3429641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82" name="타원 405">
              <a:extLst>
                <a:ext uri="{FF2B5EF4-FFF2-40B4-BE49-F238E27FC236}">
                  <a16:creationId xmlns:a16="http://schemas.microsoft.com/office/drawing/2014/main" id="{361E15B2-C62A-2663-6EAA-9D7FDF386A23}"/>
                </a:ext>
              </a:extLst>
            </p:cNvPr>
            <p:cNvSpPr/>
            <p:nvPr/>
          </p:nvSpPr>
          <p:spPr>
            <a:xfrm>
              <a:off x="3503615" y="3429641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83" name="타원 406">
              <a:extLst>
                <a:ext uri="{FF2B5EF4-FFF2-40B4-BE49-F238E27FC236}">
                  <a16:creationId xmlns:a16="http://schemas.microsoft.com/office/drawing/2014/main" id="{47D3B0C5-72F9-D5E4-0966-65C5842D3CD3}"/>
                </a:ext>
              </a:extLst>
            </p:cNvPr>
            <p:cNvSpPr/>
            <p:nvPr/>
          </p:nvSpPr>
          <p:spPr>
            <a:xfrm>
              <a:off x="3905473" y="3429641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84" name="타원 407">
              <a:extLst>
                <a:ext uri="{FF2B5EF4-FFF2-40B4-BE49-F238E27FC236}">
                  <a16:creationId xmlns:a16="http://schemas.microsoft.com/office/drawing/2014/main" id="{0DE2770B-1B6E-83C4-DCF8-8AFFC72217B2}"/>
                </a:ext>
              </a:extLst>
            </p:cNvPr>
            <p:cNvSpPr/>
            <p:nvPr/>
          </p:nvSpPr>
          <p:spPr>
            <a:xfrm>
              <a:off x="4307329" y="3429641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85" name="타원 408">
              <a:extLst>
                <a:ext uri="{FF2B5EF4-FFF2-40B4-BE49-F238E27FC236}">
                  <a16:creationId xmlns:a16="http://schemas.microsoft.com/office/drawing/2014/main" id="{789E1286-9EB2-CCA4-0103-321E45F60704}"/>
                </a:ext>
              </a:extLst>
            </p:cNvPr>
            <p:cNvSpPr/>
            <p:nvPr/>
          </p:nvSpPr>
          <p:spPr>
            <a:xfrm>
              <a:off x="4709187" y="3429641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86" name="Right Brace 285">
              <a:extLst>
                <a:ext uri="{FF2B5EF4-FFF2-40B4-BE49-F238E27FC236}">
                  <a16:creationId xmlns:a16="http://schemas.microsoft.com/office/drawing/2014/main" id="{C4CB4923-EC86-B8A1-6F08-1F84B9C1322E}"/>
                </a:ext>
              </a:extLst>
            </p:cNvPr>
            <p:cNvSpPr/>
            <p:nvPr/>
          </p:nvSpPr>
          <p:spPr>
            <a:xfrm rot="16200000">
              <a:off x="3138666" y="1561497"/>
              <a:ext cx="223835" cy="3398473"/>
            </a:xfrm>
            <a:prstGeom prst="rightBrace">
              <a:avLst>
                <a:gd name="adj1" fmla="val 41108"/>
                <a:gd name="adj2" fmla="val 5000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87" name="TextBox 286">
              <a:extLst>
                <a:ext uri="{FF2B5EF4-FFF2-40B4-BE49-F238E27FC236}">
                  <a16:creationId xmlns:a16="http://schemas.microsoft.com/office/drawing/2014/main" id="{E068AD45-E0A1-44AB-E72F-F62AB13EB4AE}"/>
                </a:ext>
              </a:extLst>
            </p:cNvPr>
            <p:cNvSpPr txBox="1"/>
            <p:nvPr/>
          </p:nvSpPr>
          <p:spPr>
            <a:xfrm>
              <a:off x="2008831" y="2858136"/>
              <a:ext cx="2469689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dirty="0">
                  <a:latin typeface="Avenir Next Medium" panose="020B0503020202020204" pitchFamily="34" charset="0"/>
                </a:rPr>
                <a:t>Page Data Area</a:t>
              </a:r>
              <a:endParaRPr lang="ko-KR" altLang="en-US" baseline="-25000" dirty="0">
                <a:latin typeface="Avenir Next Medium" panose="020B0503020202020204" pitchFamily="34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0E167EC1-F27B-7913-478D-6C7527B4602B}"/>
              </a:ext>
            </a:extLst>
          </p:cNvPr>
          <p:cNvGrpSpPr/>
          <p:nvPr/>
        </p:nvGrpSpPr>
        <p:grpSpPr>
          <a:xfrm>
            <a:off x="5027959" y="2447831"/>
            <a:ext cx="1623527" cy="890277"/>
            <a:chOff x="5027959" y="2858136"/>
            <a:chExt cx="1623527" cy="890277"/>
          </a:xfrm>
        </p:grpSpPr>
        <p:cxnSp>
          <p:nvCxnSpPr>
            <p:cNvPr id="320" name="Straight Connector 319">
              <a:extLst>
                <a:ext uri="{FF2B5EF4-FFF2-40B4-BE49-F238E27FC236}">
                  <a16:creationId xmlns:a16="http://schemas.microsoft.com/office/drawing/2014/main" id="{125EF9E7-9750-20E5-DF0A-6AF94010D1E9}"/>
                </a:ext>
              </a:extLst>
            </p:cNvPr>
            <p:cNvCxnSpPr>
              <a:cxnSpLocks/>
            </p:cNvCxnSpPr>
            <p:nvPr/>
          </p:nvCxnSpPr>
          <p:spPr>
            <a:xfrm>
              <a:off x="5027959" y="3589027"/>
              <a:ext cx="162218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8" name="타원 406">
              <a:extLst>
                <a:ext uri="{FF2B5EF4-FFF2-40B4-BE49-F238E27FC236}">
                  <a16:creationId xmlns:a16="http://schemas.microsoft.com/office/drawing/2014/main" id="{956B9DDF-AD0E-12E8-00DC-B7372E623B88}"/>
                </a:ext>
              </a:extLst>
            </p:cNvPr>
            <p:cNvSpPr/>
            <p:nvPr/>
          </p:nvSpPr>
          <p:spPr>
            <a:xfrm>
              <a:off x="5527654" y="3429641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309" name="타원 407">
              <a:extLst>
                <a:ext uri="{FF2B5EF4-FFF2-40B4-BE49-F238E27FC236}">
                  <a16:creationId xmlns:a16="http://schemas.microsoft.com/office/drawing/2014/main" id="{F461FCB7-C655-E297-EF86-3AFB4BACC624}"/>
                </a:ext>
              </a:extLst>
            </p:cNvPr>
            <p:cNvSpPr/>
            <p:nvPr/>
          </p:nvSpPr>
          <p:spPr>
            <a:xfrm>
              <a:off x="5929510" y="3429641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310" name="타원 408">
              <a:extLst>
                <a:ext uri="{FF2B5EF4-FFF2-40B4-BE49-F238E27FC236}">
                  <a16:creationId xmlns:a16="http://schemas.microsoft.com/office/drawing/2014/main" id="{4D545FAB-6A39-1281-1FAF-37B6966A8EFE}"/>
                </a:ext>
              </a:extLst>
            </p:cNvPr>
            <p:cNvSpPr/>
            <p:nvPr/>
          </p:nvSpPr>
          <p:spPr>
            <a:xfrm>
              <a:off x="6331368" y="3429641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312" name="Rectangle 311">
              <a:extLst>
                <a:ext uri="{FF2B5EF4-FFF2-40B4-BE49-F238E27FC236}">
                  <a16:creationId xmlns:a16="http://schemas.microsoft.com/office/drawing/2014/main" id="{94FD9722-A76B-F438-B256-D179EDA280DC}"/>
                </a:ext>
              </a:extLst>
            </p:cNvPr>
            <p:cNvSpPr/>
            <p:nvPr/>
          </p:nvSpPr>
          <p:spPr>
            <a:xfrm>
              <a:off x="5527654" y="3426031"/>
              <a:ext cx="320118" cy="318771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313" name="Rectangle 312">
              <a:extLst>
                <a:ext uri="{FF2B5EF4-FFF2-40B4-BE49-F238E27FC236}">
                  <a16:creationId xmlns:a16="http://schemas.microsoft.com/office/drawing/2014/main" id="{DF5D18DF-8D4C-36F1-60E9-8251452E2F90}"/>
                </a:ext>
              </a:extLst>
            </p:cNvPr>
            <p:cNvSpPr/>
            <p:nvPr/>
          </p:nvSpPr>
          <p:spPr>
            <a:xfrm>
              <a:off x="5930185" y="3426032"/>
              <a:ext cx="320118" cy="318770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314" name="Rectangle 313">
              <a:extLst>
                <a:ext uri="{FF2B5EF4-FFF2-40B4-BE49-F238E27FC236}">
                  <a16:creationId xmlns:a16="http://schemas.microsoft.com/office/drawing/2014/main" id="{C19B4337-5EC3-BBC4-2897-E550FBD8A886}"/>
                </a:ext>
              </a:extLst>
            </p:cNvPr>
            <p:cNvSpPr/>
            <p:nvPr/>
          </p:nvSpPr>
          <p:spPr>
            <a:xfrm>
              <a:off x="6331368" y="3426031"/>
              <a:ext cx="320118" cy="318769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316" name="타원 406">
              <a:extLst>
                <a:ext uri="{FF2B5EF4-FFF2-40B4-BE49-F238E27FC236}">
                  <a16:creationId xmlns:a16="http://schemas.microsoft.com/office/drawing/2014/main" id="{35199087-464D-3DBC-82D3-BB23DC65987E}"/>
                </a:ext>
              </a:extLst>
            </p:cNvPr>
            <p:cNvSpPr/>
            <p:nvPr/>
          </p:nvSpPr>
          <p:spPr>
            <a:xfrm>
              <a:off x="5527654" y="3429641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317" name="타원 407">
              <a:extLst>
                <a:ext uri="{FF2B5EF4-FFF2-40B4-BE49-F238E27FC236}">
                  <a16:creationId xmlns:a16="http://schemas.microsoft.com/office/drawing/2014/main" id="{725B39C4-5F88-F23F-45C3-2E1D1C7277C9}"/>
                </a:ext>
              </a:extLst>
            </p:cNvPr>
            <p:cNvSpPr/>
            <p:nvPr/>
          </p:nvSpPr>
          <p:spPr>
            <a:xfrm>
              <a:off x="5929510" y="3429641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318" name="타원 408">
              <a:extLst>
                <a:ext uri="{FF2B5EF4-FFF2-40B4-BE49-F238E27FC236}">
                  <a16:creationId xmlns:a16="http://schemas.microsoft.com/office/drawing/2014/main" id="{41606C9D-0D9C-F6A5-9C8B-19ABC916A570}"/>
                </a:ext>
              </a:extLst>
            </p:cNvPr>
            <p:cNvSpPr/>
            <p:nvPr/>
          </p:nvSpPr>
          <p:spPr>
            <a:xfrm>
              <a:off x="6331368" y="3429641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319" name="타원 404">
              <a:extLst>
                <a:ext uri="{FF2B5EF4-FFF2-40B4-BE49-F238E27FC236}">
                  <a16:creationId xmlns:a16="http://schemas.microsoft.com/office/drawing/2014/main" id="{1B186D9D-7B1C-90EB-7A17-DE9CA45AF30D}"/>
                </a:ext>
              </a:extLst>
            </p:cNvPr>
            <p:cNvSpPr/>
            <p:nvPr/>
          </p:nvSpPr>
          <p:spPr>
            <a:xfrm>
              <a:off x="5120770" y="3429641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kern="0" dirty="0">
                  <a:solidFill>
                    <a:srgbClr val="000000"/>
                  </a:solidFill>
                  <a:latin typeface="Avenir Next Medium" panose="020B0503020202020204" pitchFamily="34" charset="0"/>
                </a:rPr>
                <a:t>⋯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321" name="Right Brace 320">
              <a:extLst>
                <a:ext uri="{FF2B5EF4-FFF2-40B4-BE49-F238E27FC236}">
                  <a16:creationId xmlns:a16="http://schemas.microsoft.com/office/drawing/2014/main" id="{B63DEA1A-527D-5712-056A-F02377DBB1C9}"/>
                </a:ext>
              </a:extLst>
            </p:cNvPr>
            <p:cNvSpPr/>
            <p:nvPr/>
          </p:nvSpPr>
          <p:spPr>
            <a:xfrm rot="16200000">
              <a:off x="5773538" y="2496048"/>
              <a:ext cx="223835" cy="1529370"/>
            </a:xfrm>
            <a:prstGeom prst="rightBrace">
              <a:avLst>
                <a:gd name="adj1" fmla="val 41108"/>
                <a:gd name="adj2" fmla="val 5000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22" name="TextBox 321">
              <a:extLst>
                <a:ext uri="{FF2B5EF4-FFF2-40B4-BE49-F238E27FC236}">
                  <a16:creationId xmlns:a16="http://schemas.microsoft.com/office/drawing/2014/main" id="{504F7714-F794-AF08-A872-D22F8156AC50}"/>
                </a:ext>
              </a:extLst>
            </p:cNvPr>
            <p:cNvSpPr txBox="1"/>
            <p:nvPr/>
          </p:nvSpPr>
          <p:spPr>
            <a:xfrm>
              <a:off x="5251784" y="2858136"/>
              <a:ext cx="1267341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dirty="0">
                  <a:latin typeface="Avenir Next Medium" panose="020B0503020202020204" pitchFamily="34" charset="0"/>
                </a:rPr>
                <a:t>Spare Area</a:t>
              </a:r>
              <a:endParaRPr lang="ko-KR" altLang="en-US" baseline="-25000" dirty="0">
                <a:latin typeface="Avenir Next Medium" panose="020B0503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7846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C819A7-AB2E-834F-8B08-B62042CD5F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H" dirty="0"/>
              <a:t>On-chip access-</a:t>
            </a:r>
            <a:r>
              <a:rPr lang="en-CH" dirty="0" err="1"/>
              <a:t>permi</a:t>
            </a:r>
            <a:r>
              <a:rPr lang="en-US" dirty="0"/>
              <a:t>s</a:t>
            </a:r>
            <a:r>
              <a:rPr lang="en-CH" dirty="0" err="1"/>
              <a:t>sion</a:t>
            </a:r>
            <a:r>
              <a:rPr lang="en-CH" dirty="0"/>
              <a:t> flags: </a:t>
            </a:r>
            <a:r>
              <a:rPr lang="en-CH" dirty="0">
                <a:solidFill>
                  <a:srgbClr val="E47103"/>
                </a:solidFill>
              </a:rPr>
              <a:t>Spare cells </a:t>
            </a:r>
            <a:r>
              <a:rPr lang="en-CH" dirty="0"/>
              <a:t>in each WL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85ACA697-AA90-47A9-9C43-D29AE8A1C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/>
              <a:t>pLock</a:t>
            </a:r>
            <a:r>
              <a:rPr lang="en-US" altLang="ko-KR" dirty="0"/>
              <a:t>: Page-Level Data Sanitization</a:t>
            </a:r>
            <a:endParaRPr lang="ko-KR" altLang="en-US" dirty="0"/>
          </a:p>
        </p:txBody>
      </p:sp>
      <p:sp>
        <p:nvSpPr>
          <p:cNvPr id="197" name="Slide Number Placeholder 4">
            <a:extLst>
              <a:ext uri="{FF2B5EF4-FFF2-40B4-BE49-F238E27FC236}">
                <a16:creationId xmlns:a16="http://schemas.microsoft.com/office/drawing/2014/main" id="{0C8F7E92-F306-CE84-9034-04C9D1933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smtClean="0"/>
              <a:t>22</a:t>
            </a:fld>
            <a:endParaRPr lang="en-CH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6F20C78-6EB8-8BF7-B337-BDE8A1AF9979}"/>
              </a:ext>
            </a:extLst>
          </p:cNvPr>
          <p:cNvGrpSpPr/>
          <p:nvPr/>
        </p:nvGrpSpPr>
        <p:grpSpPr>
          <a:xfrm>
            <a:off x="632471" y="2447831"/>
            <a:ext cx="4396834" cy="916781"/>
            <a:chOff x="632471" y="2858136"/>
            <a:chExt cx="4396834" cy="916781"/>
          </a:xfrm>
        </p:grpSpPr>
        <p:cxnSp>
          <p:nvCxnSpPr>
            <p:cNvPr id="198" name="Straight Connector 197">
              <a:extLst>
                <a:ext uri="{FF2B5EF4-FFF2-40B4-BE49-F238E27FC236}">
                  <a16:creationId xmlns:a16="http://schemas.microsoft.com/office/drawing/2014/main" id="{DF37AC4D-25A2-B771-3CE2-893A81CE51DF}"/>
                </a:ext>
              </a:extLst>
            </p:cNvPr>
            <p:cNvCxnSpPr>
              <a:cxnSpLocks/>
            </p:cNvCxnSpPr>
            <p:nvPr/>
          </p:nvCxnSpPr>
          <p:spPr>
            <a:xfrm>
              <a:off x="1213341" y="3589027"/>
              <a:ext cx="381461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6" name="타원 400">
              <a:extLst>
                <a:ext uri="{FF2B5EF4-FFF2-40B4-BE49-F238E27FC236}">
                  <a16:creationId xmlns:a16="http://schemas.microsoft.com/office/drawing/2014/main" id="{8406E917-8BB8-193A-FB97-4FAAF9861249}"/>
                </a:ext>
              </a:extLst>
            </p:cNvPr>
            <p:cNvSpPr/>
            <p:nvPr/>
          </p:nvSpPr>
          <p:spPr>
            <a:xfrm>
              <a:off x="1494329" y="3429641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18" name="타원 401">
              <a:extLst>
                <a:ext uri="{FF2B5EF4-FFF2-40B4-BE49-F238E27FC236}">
                  <a16:creationId xmlns:a16="http://schemas.microsoft.com/office/drawing/2014/main" id="{17787C9D-1C26-14EF-FA57-14830C788003}"/>
                </a:ext>
              </a:extLst>
            </p:cNvPr>
            <p:cNvSpPr/>
            <p:nvPr/>
          </p:nvSpPr>
          <p:spPr>
            <a:xfrm>
              <a:off x="1896187" y="3429641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29" name="타원 402">
              <a:extLst>
                <a:ext uri="{FF2B5EF4-FFF2-40B4-BE49-F238E27FC236}">
                  <a16:creationId xmlns:a16="http://schemas.microsoft.com/office/drawing/2014/main" id="{ACD6E47A-484B-E6C9-B2BE-B20E21EBC2D4}"/>
                </a:ext>
              </a:extLst>
            </p:cNvPr>
            <p:cNvSpPr/>
            <p:nvPr/>
          </p:nvSpPr>
          <p:spPr>
            <a:xfrm>
              <a:off x="2298043" y="3429641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30" name="타원 403">
              <a:extLst>
                <a:ext uri="{FF2B5EF4-FFF2-40B4-BE49-F238E27FC236}">
                  <a16:creationId xmlns:a16="http://schemas.microsoft.com/office/drawing/2014/main" id="{8E75F66F-4AC4-457A-567F-14C60523819E}"/>
                </a:ext>
              </a:extLst>
            </p:cNvPr>
            <p:cNvSpPr/>
            <p:nvPr/>
          </p:nvSpPr>
          <p:spPr>
            <a:xfrm>
              <a:off x="2699901" y="3429641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32" name="타원 404">
              <a:extLst>
                <a:ext uri="{FF2B5EF4-FFF2-40B4-BE49-F238E27FC236}">
                  <a16:creationId xmlns:a16="http://schemas.microsoft.com/office/drawing/2014/main" id="{642331CC-5FD8-D5C3-4EDF-B2F9AE04B40F}"/>
                </a:ext>
              </a:extLst>
            </p:cNvPr>
            <p:cNvSpPr/>
            <p:nvPr/>
          </p:nvSpPr>
          <p:spPr>
            <a:xfrm>
              <a:off x="3101757" y="3429641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kern="0" dirty="0">
                  <a:solidFill>
                    <a:srgbClr val="000000"/>
                  </a:solidFill>
                  <a:latin typeface="Avenir Next Medium" panose="020B0503020202020204" pitchFamily="34" charset="0"/>
                </a:rPr>
                <a:t>⋯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33" name="타원 405">
              <a:extLst>
                <a:ext uri="{FF2B5EF4-FFF2-40B4-BE49-F238E27FC236}">
                  <a16:creationId xmlns:a16="http://schemas.microsoft.com/office/drawing/2014/main" id="{BA007315-D75C-FC96-15DC-4B7A5F62A710}"/>
                </a:ext>
              </a:extLst>
            </p:cNvPr>
            <p:cNvSpPr/>
            <p:nvPr/>
          </p:nvSpPr>
          <p:spPr>
            <a:xfrm>
              <a:off x="3503615" y="3429641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34" name="타원 406">
              <a:extLst>
                <a:ext uri="{FF2B5EF4-FFF2-40B4-BE49-F238E27FC236}">
                  <a16:creationId xmlns:a16="http://schemas.microsoft.com/office/drawing/2014/main" id="{CEF97280-132B-1D30-FA88-123B479481CE}"/>
                </a:ext>
              </a:extLst>
            </p:cNvPr>
            <p:cNvSpPr/>
            <p:nvPr/>
          </p:nvSpPr>
          <p:spPr>
            <a:xfrm>
              <a:off x="3905473" y="3429641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35" name="타원 407">
              <a:extLst>
                <a:ext uri="{FF2B5EF4-FFF2-40B4-BE49-F238E27FC236}">
                  <a16:creationId xmlns:a16="http://schemas.microsoft.com/office/drawing/2014/main" id="{00A3B396-82D2-3D6C-B132-BC58358855C6}"/>
                </a:ext>
              </a:extLst>
            </p:cNvPr>
            <p:cNvSpPr/>
            <p:nvPr/>
          </p:nvSpPr>
          <p:spPr>
            <a:xfrm>
              <a:off x="4307329" y="3429641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38" name="타원 408">
              <a:extLst>
                <a:ext uri="{FF2B5EF4-FFF2-40B4-BE49-F238E27FC236}">
                  <a16:creationId xmlns:a16="http://schemas.microsoft.com/office/drawing/2014/main" id="{88B4998F-71B7-E1D5-1BB6-05289E1C0708}"/>
                </a:ext>
              </a:extLst>
            </p:cNvPr>
            <p:cNvSpPr/>
            <p:nvPr/>
          </p:nvSpPr>
          <p:spPr>
            <a:xfrm>
              <a:off x="4709187" y="3429641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39" name="TextBox 238">
              <a:extLst>
                <a:ext uri="{FF2B5EF4-FFF2-40B4-BE49-F238E27FC236}">
                  <a16:creationId xmlns:a16="http://schemas.microsoft.com/office/drawing/2014/main" id="{95D54CD1-5B34-AB15-1916-B9EC4DBC9709}"/>
                </a:ext>
              </a:extLst>
            </p:cNvPr>
            <p:cNvSpPr txBox="1"/>
            <p:nvPr/>
          </p:nvSpPr>
          <p:spPr>
            <a:xfrm>
              <a:off x="632471" y="3474484"/>
              <a:ext cx="57885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600" dirty="0">
                  <a:latin typeface="Avenir Next Medium" panose="020B0503020202020204" pitchFamily="34" charset="0"/>
                </a:rPr>
                <a:t>WL</a:t>
              </a:r>
              <a:r>
                <a:rPr lang="en-US" altLang="ko-KR" sz="1600" baseline="-25000" dirty="0">
                  <a:latin typeface="Avenir Next Medium" panose="020B0503020202020204" pitchFamily="34" charset="0"/>
                </a:rPr>
                <a:t>0</a:t>
              </a:r>
              <a:endParaRPr lang="ko-KR" altLang="en-US" sz="1600" baseline="-25000" dirty="0">
                <a:latin typeface="Avenir Next Medium" panose="020B0503020202020204" pitchFamily="34" charset="0"/>
              </a:endParaRPr>
            </a:p>
          </p:txBody>
        </p:sp>
        <p:grpSp>
          <p:nvGrpSpPr>
            <p:cNvPr id="242" name="Group 241">
              <a:extLst>
                <a:ext uri="{FF2B5EF4-FFF2-40B4-BE49-F238E27FC236}">
                  <a16:creationId xmlns:a16="http://schemas.microsoft.com/office/drawing/2014/main" id="{68110313-36A4-555E-9B6D-79295B966F0D}"/>
                </a:ext>
              </a:extLst>
            </p:cNvPr>
            <p:cNvGrpSpPr/>
            <p:nvPr/>
          </p:nvGrpSpPr>
          <p:grpSpPr>
            <a:xfrm>
              <a:off x="1483770" y="3456145"/>
              <a:ext cx="3533630" cy="318772"/>
              <a:chOff x="1269279" y="2797330"/>
              <a:chExt cx="3533630" cy="318772"/>
            </a:xfrm>
            <a:noFill/>
          </p:grpSpPr>
          <p:sp>
            <p:nvSpPr>
              <p:cNvPr id="243" name="타원 400">
                <a:extLst>
                  <a:ext uri="{FF2B5EF4-FFF2-40B4-BE49-F238E27FC236}">
                    <a16:creationId xmlns:a16="http://schemas.microsoft.com/office/drawing/2014/main" id="{24E1B880-7137-A43D-ECA9-8B7BAF485473}"/>
                  </a:ext>
                </a:extLst>
              </p:cNvPr>
              <p:cNvSpPr/>
              <p:nvPr/>
            </p:nvSpPr>
            <p:spPr>
              <a:xfrm>
                <a:off x="1269279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45" name="타원 401">
                <a:extLst>
                  <a:ext uri="{FF2B5EF4-FFF2-40B4-BE49-F238E27FC236}">
                    <a16:creationId xmlns:a16="http://schemas.microsoft.com/office/drawing/2014/main" id="{B58EE5FE-AE9E-8F29-8CD0-4B2B160EEFC8}"/>
                  </a:ext>
                </a:extLst>
              </p:cNvPr>
              <p:cNvSpPr/>
              <p:nvPr/>
            </p:nvSpPr>
            <p:spPr>
              <a:xfrm>
                <a:off x="1671137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46" name="타원 402">
                <a:extLst>
                  <a:ext uri="{FF2B5EF4-FFF2-40B4-BE49-F238E27FC236}">
                    <a16:creationId xmlns:a16="http://schemas.microsoft.com/office/drawing/2014/main" id="{F44525F0-A936-192C-BD7B-8593A61C4713}"/>
                  </a:ext>
                </a:extLst>
              </p:cNvPr>
              <p:cNvSpPr/>
              <p:nvPr/>
            </p:nvSpPr>
            <p:spPr>
              <a:xfrm>
                <a:off x="2072993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47" name="타원 403">
                <a:extLst>
                  <a:ext uri="{FF2B5EF4-FFF2-40B4-BE49-F238E27FC236}">
                    <a16:creationId xmlns:a16="http://schemas.microsoft.com/office/drawing/2014/main" id="{DC44CA4B-7591-78F7-AA3B-2C5A45919C76}"/>
                  </a:ext>
                </a:extLst>
              </p:cNvPr>
              <p:cNvSpPr/>
              <p:nvPr/>
            </p:nvSpPr>
            <p:spPr>
              <a:xfrm>
                <a:off x="2474851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48" name="타원 404">
                <a:extLst>
                  <a:ext uri="{FF2B5EF4-FFF2-40B4-BE49-F238E27FC236}">
                    <a16:creationId xmlns:a16="http://schemas.microsoft.com/office/drawing/2014/main" id="{55F6AEF5-0BCE-305D-0B58-E6C94792DDF9}"/>
                  </a:ext>
                </a:extLst>
              </p:cNvPr>
              <p:cNvSpPr/>
              <p:nvPr/>
            </p:nvSpPr>
            <p:spPr>
              <a:xfrm>
                <a:off x="2876707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 defTabSz="914400"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50" name="타원 405">
                <a:extLst>
                  <a:ext uri="{FF2B5EF4-FFF2-40B4-BE49-F238E27FC236}">
                    <a16:creationId xmlns:a16="http://schemas.microsoft.com/office/drawing/2014/main" id="{0C4832E9-48BD-9A30-5A81-E89F1804E916}"/>
                  </a:ext>
                </a:extLst>
              </p:cNvPr>
              <p:cNvSpPr/>
              <p:nvPr/>
            </p:nvSpPr>
            <p:spPr>
              <a:xfrm>
                <a:off x="3278565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51" name="타원 406">
                <a:extLst>
                  <a:ext uri="{FF2B5EF4-FFF2-40B4-BE49-F238E27FC236}">
                    <a16:creationId xmlns:a16="http://schemas.microsoft.com/office/drawing/2014/main" id="{DA5F35F4-C3EE-C64F-E108-8142A0C76CBF}"/>
                  </a:ext>
                </a:extLst>
              </p:cNvPr>
              <p:cNvSpPr/>
              <p:nvPr/>
            </p:nvSpPr>
            <p:spPr>
              <a:xfrm>
                <a:off x="3680423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55" name="타원 407">
                <a:extLst>
                  <a:ext uri="{FF2B5EF4-FFF2-40B4-BE49-F238E27FC236}">
                    <a16:creationId xmlns:a16="http://schemas.microsoft.com/office/drawing/2014/main" id="{5E4A4155-306B-F114-69F0-874D05221E5E}"/>
                  </a:ext>
                </a:extLst>
              </p:cNvPr>
              <p:cNvSpPr/>
              <p:nvPr/>
            </p:nvSpPr>
            <p:spPr>
              <a:xfrm>
                <a:off x="4082279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56" name="타원 408">
                <a:extLst>
                  <a:ext uri="{FF2B5EF4-FFF2-40B4-BE49-F238E27FC236}">
                    <a16:creationId xmlns:a16="http://schemas.microsoft.com/office/drawing/2014/main" id="{5B3E6F28-3961-0255-849A-F26C0B12B308}"/>
                  </a:ext>
                </a:extLst>
              </p:cNvPr>
              <p:cNvSpPr/>
              <p:nvPr/>
            </p:nvSpPr>
            <p:spPr>
              <a:xfrm>
                <a:off x="4484137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</p:grpSp>
        <p:sp>
          <p:nvSpPr>
            <p:cNvPr id="257" name="Rectangle 256">
              <a:extLst>
                <a:ext uri="{FF2B5EF4-FFF2-40B4-BE49-F238E27FC236}">
                  <a16:creationId xmlns:a16="http://schemas.microsoft.com/office/drawing/2014/main" id="{1660A77E-3FD0-4C76-5CEB-6AB16CBCF0C0}"/>
                </a:ext>
              </a:extLst>
            </p:cNvPr>
            <p:cNvSpPr/>
            <p:nvPr/>
          </p:nvSpPr>
          <p:spPr>
            <a:xfrm>
              <a:off x="1492982" y="3426032"/>
              <a:ext cx="320118" cy="74155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261" name="Rectangle 260">
              <a:extLst>
                <a:ext uri="{FF2B5EF4-FFF2-40B4-BE49-F238E27FC236}">
                  <a16:creationId xmlns:a16="http://schemas.microsoft.com/office/drawing/2014/main" id="{ACDDDBFB-0F37-B57C-C533-8F7439D8B70D}"/>
                </a:ext>
              </a:extLst>
            </p:cNvPr>
            <p:cNvSpPr/>
            <p:nvPr/>
          </p:nvSpPr>
          <p:spPr>
            <a:xfrm>
              <a:off x="1894839" y="3426031"/>
              <a:ext cx="320118" cy="322382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262" name="Rectangle 261">
              <a:extLst>
                <a:ext uri="{FF2B5EF4-FFF2-40B4-BE49-F238E27FC236}">
                  <a16:creationId xmlns:a16="http://schemas.microsoft.com/office/drawing/2014/main" id="{66F481B5-49FE-4A7A-C0E9-6ED5CE894134}"/>
                </a:ext>
              </a:extLst>
            </p:cNvPr>
            <p:cNvSpPr/>
            <p:nvPr/>
          </p:nvSpPr>
          <p:spPr>
            <a:xfrm>
              <a:off x="2297370" y="3426032"/>
              <a:ext cx="320118" cy="222611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271" name="Rectangle 270">
              <a:extLst>
                <a:ext uri="{FF2B5EF4-FFF2-40B4-BE49-F238E27FC236}">
                  <a16:creationId xmlns:a16="http://schemas.microsoft.com/office/drawing/2014/main" id="{080AD1D1-A825-53DA-6B49-3D78E716A001}"/>
                </a:ext>
              </a:extLst>
            </p:cNvPr>
            <p:cNvSpPr/>
            <p:nvPr/>
          </p:nvSpPr>
          <p:spPr>
            <a:xfrm>
              <a:off x="2698553" y="3426032"/>
              <a:ext cx="320118" cy="192258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272" name="Rectangle 271">
              <a:extLst>
                <a:ext uri="{FF2B5EF4-FFF2-40B4-BE49-F238E27FC236}">
                  <a16:creationId xmlns:a16="http://schemas.microsoft.com/office/drawing/2014/main" id="{94F75DD5-AB7C-09FC-1413-79449227ABBD}"/>
                </a:ext>
              </a:extLst>
            </p:cNvPr>
            <p:cNvSpPr/>
            <p:nvPr/>
          </p:nvSpPr>
          <p:spPr>
            <a:xfrm>
              <a:off x="3503616" y="3426032"/>
              <a:ext cx="320118" cy="281180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273" name="Rectangle 272">
              <a:extLst>
                <a:ext uri="{FF2B5EF4-FFF2-40B4-BE49-F238E27FC236}">
                  <a16:creationId xmlns:a16="http://schemas.microsoft.com/office/drawing/2014/main" id="{DDC0868F-46E2-8FCE-B7D8-269EBC1AFBFE}"/>
                </a:ext>
              </a:extLst>
            </p:cNvPr>
            <p:cNvSpPr/>
            <p:nvPr/>
          </p:nvSpPr>
          <p:spPr>
            <a:xfrm>
              <a:off x="3905473" y="3426032"/>
              <a:ext cx="320118" cy="252688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274" name="Rectangle 273">
              <a:extLst>
                <a:ext uri="{FF2B5EF4-FFF2-40B4-BE49-F238E27FC236}">
                  <a16:creationId xmlns:a16="http://schemas.microsoft.com/office/drawing/2014/main" id="{8D5CF38D-2714-CDF3-70A6-D3D7D1E7AD54}"/>
                </a:ext>
              </a:extLst>
            </p:cNvPr>
            <p:cNvSpPr/>
            <p:nvPr/>
          </p:nvSpPr>
          <p:spPr>
            <a:xfrm>
              <a:off x="4308004" y="3426032"/>
              <a:ext cx="320118" cy="121255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275" name="Rectangle 274">
              <a:extLst>
                <a:ext uri="{FF2B5EF4-FFF2-40B4-BE49-F238E27FC236}">
                  <a16:creationId xmlns:a16="http://schemas.microsoft.com/office/drawing/2014/main" id="{5485CB6A-FC66-7560-0B30-8F9F80841298}"/>
                </a:ext>
              </a:extLst>
            </p:cNvPr>
            <p:cNvSpPr/>
            <p:nvPr/>
          </p:nvSpPr>
          <p:spPr>
            <a:xfrm>
              <a:off x="4709187" y="3426032"/>
              <a:ext cx="320118" cy="281178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277" name="타원 400">
              <a:extLst>
                <a:ext uri="{FF2B5EF4-FFF2-40B4-BE49-F238E27FC236}">
                  <a16:creationId xmlns:a16="http://schemas.microsoft.com/office/drawing/2014/main" id="{B01EE8D0-50CE-A27F-30E3-77A24F92BC53}"/>
                </a:ext>
              </a:extLst>
            </p:cNvPr>
            <p:cNvSpPr/>
            <p:nvPr/>
          </p:nvSpPr>
          <p:spPr>
            <a:xfrm>
              <a:off x="1494329" y="3429641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78" name="타원 401">
              <a:extLst>
                <a:ext uri="{FF2B5EF4-FFF2-40B4-BE49-F238E27FC236}">
                  <a16:creationId xmlns:a16="http://schemas.microsoft.com/office/drawing/2014/main" id="{36DF7782-444B-405B-48FF-79E3EA40D163}"/>
                </a:ext>
              </a:extLst>
            </p:cNvPr>
            <p:cNvSpPr/>
            <p:nvPr/>
          </p:nvSpPr>
          <p:spPr>
            <a:xfrm>
              <a:off x="1896187" y="3429641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79" name="타원 402">
              <a:extLst>
                <a:ext uri="{FF2B5EF4-FFF2-40B4-BE49-F238E27FC236}">
                  <a16:creationId xmlns:a16="http://schemas.microsoft.com/office/drawing/2014/main" id="{D5858E52-7C51-A4B6-0BA8-2B19C28276A4}"/>
                </a:ext>
              </a:extLst>
            </p:cNvPr>
            <p:cNvSpPr/>
            <p:nvPr/>
          </p:nvSpPr>
          <p:spPr>
            <a:xfrm>
              <a:off x="2298043" y="3429641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80" name="타원 403">
              <a:extLst>
                <a:ext uri="{FF2B5EF4-FFF2-40B4-BE49-F238E27FC236}">
                  <a16:creationId xmlns:a16="http://schemas.microsoft.com/office/drawing/2014/main" id="{CC1C4527-0395-6816-DB7E-5072BADBDF77}"/>
                </a:ext>
              </a:extLst>
            </p:cNvPr>
            <p:cNvSpPr/>
            <p:nvPr/>
          </p:nvSpPr>
          <p:spPr>
            <a:xfrm>
              <a:off x="2699901" y="3429641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82" name="타원 405">
              <a:extLst>
                <a:ext uri="{FF2B5EF4-FFF2-40B4-BE49-F238E27FC236}">
                  <a16:creationId xmlns:a16="http://schemas.microsoft.com/office/drawing/2014/main" id="{361E15B2-C62A-2663-6EAA-9D7FDF386A23}"/>
                </a:ext>
              </a:extLst>
            </p:cNvPr>
            <p:cNvSpPr/>
            <p:nvPr/>
          </p:nvSpPr>
          <p:spPr>
            <a:xfrm>
              <a:off x="3503615" y="3429641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83" name="타원 406">
              <a:extLst>
                <a:ext uri="{FF2B5EF4-FFF2-40B4-BE49-F238E27FC236}">
                  <a16:creationId xmlns:a16="http://schemas.microsoft.com/office/drawing/2014/main" id="{47D3B0C5-72F9-D5E4-0966-65C5842D3CD3}"/>
                </a:ext>
              </a:extLst>
            </p:cNvPr>
            <p:cNvSpPr/>
            <p:nvPr/>
          </p:nvSpPr>
          <p:spPr>
            <a:xfrm>
              <a:off x="3905473" y="3429641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84" name="타원 407">
              <a:extLst>
                <a:ext uri="{FF2B5EF4-FFF2-40B4-BE49-F238E27FC236}">
                  <a16:creationId xmlns:a16="http://schemas.microsoft.com/office/drawing/2014/main" id="{0DE2770B-1B6E-83C4-DCF8-8AFFC72217B2}"/>
                </a:ext>
              </a:extLst>
            </p:cNvPr>
            <p:cNvSpPr/>
            <p:nvPr/>
          </p:nvSpPr>
          <p:spPr>
            <a:xfrm>
              <a:off x="4307329" y="3429641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85" name="타원 408">
              <a:extLst>
                <a:ext uri="{FF2B5EF4-FFF2-40B4-BE49-F238E27FC236}">
                  <a16:creationId xmlns:a16="http://schemas.microsoft.com/office/drawing/2014/main" id="{789E1286-9EB2-CCA4-0103-321E45F60704}"/>
                </a:ext>
              </a:extLst>
            </p:cNvPr>
            <p:cNvSpPr/>
            <p:nvPr/>
          </p:nvSpPr>
          <p:spPr>
            <a:xfrm>
              <a:off x="4709187" y="3429641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86" name="Right Brace 285">
              <a:extLst>
                <a:ext uri="{FF2B5EF4-FFF2-40B4-BE49-F238E27FC236}">
                  <a16:creationId xmlns:a16="http://schemas.microsoft.com/office/drawing/2014/main" id="{C4CB4923-EC86-B8A1-6F08-1F84B9C1322E}"/>
                </a:ext>
              </a:extLst>
            </p:cNvPr>
            <p:cNvSpPr/>
            <p:nvPr/>
          </p:nvSpPr>
          <p:spPr>
            <a:xfrm rot="16200000">
              <a:off x="3138666" y="1561497"/>
              <a:ext cx="223835" cy="3398473"/>
            </a:xfrm>
            <a:prstGeom prst="rightBrace">
              <a:avLst>
                <a:gd name="adj1" fmla="val 41108"/>
                <a:gd name="adj2" fmla="val 5000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87" name="TextBox 286">
              <a:extLst>
                <a:ext uri="{FF2B5EF4-FFF2-40B4-BE49-F238E27FC236}">
                  <a16:creationId xmlns:a16="http://schemas.microsoft.com/office/drawing/2014/main" id="{E068AD45-E0A1-44AB-E72F-F62AB13EB4AE}"/>
                </a:ext>
              </a:extLst>
            </p:cNvPr>
            <p:cNvSpPr txBox="1"/>
            <p:nvPr/>
          </p:nvSpPr>
          <p:spPr>
            <a:xfrm>
              <a:off x="2008831" y="2858136"/>
              <a:ext cx="2469689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dirty="0">
                  <a:latin typeface="Avenir Next Medium" panose="020B0503020202020204" pitchFamily="34" charset="0"/>
                </a:rPr>
                <a:t>Page Data Area</a:t>
              </a:r>
              <a:endParaRPr lang="ko-KR" altLang="en-US" baseline="-25000" dirty="0">
                <a:latin typeface="Avenir Next Medium" panose="020B0503020202020204" pitchFamily="34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0E167EC1-F27B-7913-478D-6C7527B4602B}"/>
              </a:ext>
            </a:extLst>
          </p:cNvPr>
          <p:cNvGrpSpPr/>
          <p:nvPr/>
        </p:nvGrpSpPr>
        <p:grpSpPr>
          <a:xfrm>
            <a:off x="5027959" y="2447831"/>
            <a:ext cx="1623527" cy="890277"/>
            <a:chOff x="5027959" y="2858136"/>
            <a:chExt cx="1623527" cy="890277"/>
          </a:xfrm>
        </p:grpSpPr>
        <p:cxnSp>
          <p:nvCxnSpPr>
            <p:cNvPr id="320" name="Straight Connector 319">
              <a:extLst>
                <a:ext uri="{FF2B5EF4-FFF2-40B4-BE49-F238E27FC236}">
                  <a16:creationId xmlns:a16="http://schemas.microsoft.com/office/drawing/2014/main" id="{125EF9E7-9750-20E5-DF0A-6AF94010D1E9}"/>
                </a:ext>
              </a:extLst>
            </p:cNvPr>
            <p:cNvCxnSpPr>
              <a:cxnSpLocks/>
            </p:cNvCxnSpPr>
            <p:nvPr/>
          </p:nvCxnSpPr>
          <p:spPr>
            <a:xfrm>
              <a:off x="5027959" y="3589027"/>
              <a:ext cx="162218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8" name="타원 406">
              <a:extLst>
                <a:ext uri="{FF2B5EF4-FFF2-40B4-BE49-F238E27FC236}">
                  <a16:creationId xmlns:a16="http://schemas.microsoft.com/office/drawing/2014/main" id="{956B9DDF-AD0E-12E8-00DC-B7372E623B88}"/>
                </a:ext>
              </a:extLst>
            </p:cNvPr>
            <p:cNvSpPr/>
            <p:nvPr/>
          </p:nvSpPr>
          <p:spPr>
            <a:xfrm>
              <a:off x="5527654" y="3429641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309" name="타원 407">
              <a:extLst>
                <a:ext uri="{FF2B5EF4-FFF2-40B4-BE49-F238E27FC236}">
                  <a16:creationId xmlns:a16="http://schemas.microsoft.com/office/drawing/2014/main" id="{F461FCB7-C655-E297-EF86-3AFB4BACC624}"/>
                </a:ext>
              </a:extLst>
            </p:cNvPr>
            <p:cNvSpPr/>
            <p:nvPr/>
          </p:nvSpPr>
          <p:spPr>
            <a:xfrm>
              <a:off x="5929510" y="3429641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310" name="타원 408">
              <a:extLst>
                <a:ext uri="{FF2B5EF4-FFF2-40B4-BE49-F238E27FC236}">
                  <a16:creationId xmlns:a16="http://schemas.microsoft.com/office/drawing/2014/main" id="{4D545FAB-6A39-1281-1FAF-37B6966A8EFE}"/>
                </a:ext>
              </a:extLst>
            </p:cNvPr>
            <p:cNvSpPr/>
            <p:nvPr/>
          </p:nvSpPr>
          <p:spPr>
            <a:xfrm>
              <a:off x="6331368" y="3429641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312" name="Rectangle 311">
              <a:extLst>
                <a:ext uri="{FF2B5EF4-FFF2-40B4-BE49-F238E27FC236}">
                  <a16:creationId xmlns:a16="http://schemas.microsoft.com/office/drawing/2014/main" id="{94FD9722-A76B-F438-B256-D179EDA280DC}"/>
                </a:ext>
              </a:extLst>
            </p:cNvPr>
            <p:cNvSpPr/>
            <p:nvPr/>
          </p:nvSpPr>
          <p:spPr>
            <a:xfrm>
              <a:off x="5527654" y="3426031"/>
              <a:ext cx="320118" cy="318771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b"/>
            <a:lstStyle/>
            <a:p>
              <a:pPr algn="ctr"/>
              <a:r>
                <a:rPr lang="en-CH" dirty="0">
                  <a:solidFill>
                    <a:srgbClr val="357429"/>
                  </a:solidFill>
                  <a:latin typeface="Avenir Next Medium" panose="020B0503020202020204" pitchFamily="34" charset="0"/>
                </a:rPr>
                <a:t>M</a:t>
              </a:r>
            </a:p>
          </p:txBody>
        </p:sp>
        <p:sp>
          <p:nvSpPr>
            <p:cNvPr id="313" name="Rectangle 312">
              <a:extLst>
                <a:ext uri="{FF2B5EF4-FFF2-40B4-BE49-F238E27FC236}">
                  <a16:creationId xmlns:a16="http://schemas.microsoft.com/office/drawing/2014/main" id="{DF5D18DF-8D4C-36F1-60E9-8251452E2F90}"/>
                </a:ext>
              </a:extLst>
            </p:cNvPr>
            <p:cNvSpPr/>
            <p:nvPr/>
          </p:nvSpPr>
          <p:spPr>
            <a:xfrm>
              <a:off x="5930185" y="3426032"/>
              <a:ext cx="320118" cy="318770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314" name="Rectangle 313">
              <a:extLst>
                <a:ext uri="{FF2B5EF4-FFF2-40B4-BE49-F238E27FC236}">
                  <a16:creationId xmlns:a16="http://schemas.microsoft.com/office/drawing/2014/main" id="{C19B4337-5EC3-BBC4-2897-E550FBD8A886}"/>
                </a:ext>
              </a:extLst>
            </p:cNvPr>
            <p:cNvSpPr/>
            <p:nvPr/>
          </p:nvSpPr>
          <p:spPr>
            <a:xfrm>
              <a:off x="6331368" y="3426031"/>
              <a:ext cx="320118" cy="318769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316" name="타원 406">
              <a:extLst>
                <a:ext uri="{FF2B5EF4-FFF2-40B4-BE49-F238E27FC236}">
                  <a16:creationId xmlns:a16="http://schemas.microsoft.com/office/drawing/2014/main" id="{35199087-464D-3DBC-82D3-BB23DC65987E}"/>
                </a:ext>
              </a:extLst>
            </p:cNvPr>
            <p:cNvSpPr/>
            <p:nvPr/>
          </p:nvSpPr>
          <p:spPr>
            <a:xfrm>
              <a:off x="5527654" y="3429641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317" name="타원 407">
              <a:extLst>
                <a:ext uri="{FF2B5EF4-FFF2-40B4-BE49-F238E27FC236}">
                  <a16:creationId xmlns:a16="http://schemas.microsoft.com/office/drawing/2014/main" id="{725B39C4-5F88-F23F-45C3-2E1D1C7277C9}"/>
                </a:ext>
              </a:extLst>
            </p:cNvPr>
            <p:cNvSpPr/>
            <p:nvPr/>
          </p:nvSpPr>
          <p:spPr>
            <a:xfrm>
              <a:off x="5929510" y="3429641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u="none" strike="noStrike" kern="0" cap="none" spc="0" normalizeH="0" baseline="0" noProof="0" dirty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C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318" name="타원 408">
              <a:extLst>
                <a:ext uri="{FF2B5EF4-FFF2-40B4-BE49-F238E27FC236}">
                  <a16:creationId xmlns:a16="http://schemas.microsoft.com/office/drawing/2014/main" id="{41606C9D-0D9C-F6A5-9C8B-19ABC916A570}"/>
                </a:ext>
              </a:extLst>
            </p:cNvPr>
            <p:cNvSpPr/>
            <p:nvPr/>
          </p:nvSpPr>
          <p:spPr>
            <a:xfrm>
              <a:off x="6331368" y="3429641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L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319" name="타원 404">
              <a:extLst>
                <a:ext uri="{FF2B5EF4-FFF2-40B4-BE49-F238E27FC236}">
                  <a16:creationId xmlns:a16="http://schemas.microsoft.com/office/drawing/2014/main" id="{1B186D9D-7B1C-90EB-7A17-DE9CA45AF30D}"/>
                </a:ext>
              </a:extLst>
            </p:cNvPr>
            <p:cNvSpPr/>
            <p:nvPr/>
          </p:nvSpPr>
          <p:spPr>
            <a:xfrm>
              <a:off x="5120770" y="3429641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kern="0" dirty="0">
                  <a:solidFill>
                    <a:srgbClr val="000000"/>
                  </a:solidFill>
                  <a:latin typeface="Avenir Next Medium" panose="020B0503020202020204" pitchFamily="34" charset="0"/>
                </a:rPr>
                <a:t>⋯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321" name="Right Brace 320">
              <a:extLst>
                <a:ext uri="{FF2B5EF4-FFF2-40B4-BE49-F238E27FC236}">
                  <a16:creationId xmlns:a16="http://schemas.microsoft.com/office/drawing/2014/main" id="{B63DEA1A-527D-5712-056A-F02377DBB1C9}"/>
                </a:ext>
              </a:extLst>
            </p:cNvPr>
            <p:cNvSpPr/>
            <p:nvPr/>
          </p:nvSpPr>
          <p:spPr>
            <a:xfrm rot="16200000">
              <a:off x="5773538" y="2496048"/>
              <a:ext cx="223835" cy="1529370"/>
            </a:xfrm>
            <a:prstGeom prst="rightBrace">
              <a:avLst>
                <a:gd name="adj1" fmla="val 41108"/>
                <a:gd name="adj2" fmla="val 5000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22" name="TextBox 321">
              <a:extLst>
                <a:ext uri="{FF2B5EF4-FFF2-40B4-BE49-F238E27FC236}">
                  <a16:creationId xmlns:a16="http://schemas.microsoft.com/office/drawing/2014/main" id="{504F7714-F794-AF08-A872-D22F8156AC50}"/>
                </a:ext>
              </a:extLst>
            </p:cNvPr>
            <p:cNvSpPr txBox="1"/>
            <p:nvPr/>
          </p:nvSpPr>
          <p:spPr>
            <a:xfrm>
              <a:off x="5251784" y="2858136"/>
              <a:ext cx="1267341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dirty="0">
                  <a:latin typeface="Avenir Next Medium" panose="020B0503020202020204" pitchFamily="34" charset="0"/>
                </a:rPr>
                <a:t>Spare Area</a:t>
              </a:r>
              <a:endParaRPr lang="ko-KR" altLang="en-US" baseline="-25000" dirty="0">
                <a:latin typeface="Avenir Next Medium" panose="020B0503020202020204" pitchFamily="34" charset="0"/>
              </a:endParaRPr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B3DB01DC-8BD2-5FB8-59B5-EE480EFEF0BF}"/>
              </a:ext>
            </a:extLst>
          </p:cNvPr>
          <p:cNvSpPr txBox="1"/>
          <p:nvPr/>
        </p:nvSpPr>
        <p:spPr>
          <a:xfrm>
            <a:off x="4897149" y="3580988"/>
            <a:ext cx="82266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dirty="0">
                <a:solidFill>
                  <a:srgbClr val="357429"/>
                </a:solidFill>
                <a:latin typeface="Avenir Next Medium" panose="020B0503020202020204" pitchFamily="34" charset="0"/>
              </a:rPr>
              <a:t>MSB</a:t>
            </a:r>
            <a:r>
              <a:rPr lang="en-US" altLang="ko-KR" dirty="0">
                <a:latin typeface="Avenir Next Medium" panose="020B0503020202020204" pitchFamily="34" charset="0"/>
              </a:rPr>
              <a:t> </a:t>
            </a:r>
            <a:br>
              <a:rPr lang="en-US" altLang="ko-KR" dirty="0">
                <a:latin typeface="Avenir Next Medium" panose="020B0503020202020204" pitchFamily="34" charset="0"/>
              </a:rPr>
            </a:br>
            <a:r>
              <a:rPr lang="en-US" altLang="ko-KR" dirty="0">
                <a:latin typeface="Avenir Next Medium" panose="020B0503020202020204" pitchFamily="34" charset="0"/>
              </a:rPr>
              <a:t>Page</a:t>
            </a:r>
            <a:endParaRPr lang="ko-KR" altLang="en-US" baseline="-25000" dirty="0">
              <a:latin typeface="Avenir Next Medium" panose="020B050302020202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5FFC849-940B-1EC9-AD8B-E21C6F136ECA}"/>
              </a:ext>
            </a:extLst>
          </p:cNvPr>
          <p:cNvSpPr txBox="1"/>
          <p:nvPr/>
        </p:nvSpPr>
        <p:spPr>
          <a:xfrm>
            <a:off x="5681802" y="3580988"/>
            <a:ext cx="82266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dirty="0">
                <a:solidFill>
                  <a:schemeClr val="accent4">
                    <a:lumMod val="75000"/>
                  </a:schemeClr>
                </a:solidFill>
                <a:latin typeface="Avenir Next Medium" panose="020B0503020202020204" pitchFamily="34" charset="0"/>
              </a:rPr>
              <a:t>CSB</a:t>
            </a:r>
            <a:r>
              <a:rPr lang="en-US" altLang="ko-KR" dirty="0">
                <a:latin typeface="Avenir Next Medium" panose="020B0503020202020204" pitchFamily="34" charset="0"/>
              </a:rPr>
              <a:t> </a:t>
            </a:r>
            <a:br>
              <a:rPr lang="en-US" altLang="ko-KR" dirty="0">
                <a:latin typeface="Avenir Next Medium" panose="020B0503020202020204" pitchFamily="34" charset="0"/>
              </a:rPr>
            </a:br>
            <a:r>
              <a:rPr lang="en-US" altLang="ko-KR" dirty="0">
                <a:latin typeface="Avenir Next Medium" panose="020B0503020202020204" pitchFamily="34" charset="0"/>
              </a:rPr>
              <a:t>Page</a:t>
            </a:r>
            <a:endParaRPr lang="ko-KR" altLang="en-US" baseline="-25000" dirty="0">
              <a:latin typeface="Avenir Next Medium" panose="020B050302020202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30F64B8-3E28-8F42-6E01-7C0C5E538B7A}"/>
              </a:ext>
            </a:extLst>
          </p:cNvPr>
          <p:cNvSpPr txBox="1"/>
          <p:nvPr/>
        </p:nvSpPr>
        <p:spPr>
          <a:xfrm>
            <a:off x="6466454" y="3580988"/>
            <a:ext cx="82266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dirty="0">
                <a:solidFill>
                  <a:srgbClr val="7030A0"/>
                </a:solidFill>
                <a:latin typeface="Avenir Next Medium" panose="020B0503020202020204" pitchFamily="34" charset="0"/>
              </a:rPr>
              <a:t>LSB</a:t>
            </a:r>
            <a:r>
              <a:rPr lang="en-US" altLang="ko-KR" dirty="0">
                <a:latin typeface="Avenir Next Medium" panose="020B0503020202020204" pitchFamily="34" charset="0"/>
              </a:rPr>
              <a:t> </a:t>
            </a:r>
            <a:br>
              <a:rPr lang="en-US" altLang="ko-KR" dirty="0">
                <a:latin typeface="Avenir Next Medium" panose="020B0503020202020204" pitchFamily="34" charset="0"/>
              </a:rPr>
            </a:br>
            <a:r>
              <a:rPr lang="en-US" altLang="ko-KR" dirty="0">
                <a:latin typeface="Avenir Next Medium" panose="020B0503020202020204" pitchFamily="34" charset="0"/>
              </a:rPr>
              <a:t>Page</a:t>
            </a:r>
            <a:endParaRPr lang="ko-KR" altLang="en-US" baseline="-25000" dirty="0">
              <a:latin typeface="Avenir Next Medium" panose="020B0503020202020204" pitchFamily="34" charset="0"/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34FB6F3B-8915-A304-B80D-9F9F9BFA683E}"/>
              </a:ext>
            </a:extLst>
          </p:cNvPr>
          <p:cNvCxnSpPr>
            <a:cxnSpLocks/>
            <a:stCxn id="316" idx="3"/>
            <a:endCxn id="59" idx="0"/>
          </p:cNvCxnSpPr>
          <p:nvPr/>
        </p:nvCxnSpPr>
        <p:spPr>
          <a:xfrm flipH="1">
            <a:off x="5308480" y="3291425"/>
            <a:ext cx="265857" cy="289563"/>
          </a:xfrm>
          <a:prstGeom prst="line">
            <a:avLst/>
          </a:prstGeom>
          <a:ln w="127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044E623A-502D-1DBB-A44D-A2919D2001E9}"/>
              </a:ext>
            </a:extLst>
          </p:cNvPr>
          <p:cNvCxnSpPr>
            <a:cxnSpLocks/>
            <a:stCxn id="317" idx="4"/>
            <a:endCxn id="60" idx="0"/>
          </p:cNvCxnSpPr>
          <p:nvPr/>
        </p:nvCxnSpPr>
        <p:spPr>
          <a:xfrm>
            <a:off x="6088896" y="3338108"/>
            <a:ext cx="4237" cy="242880"/>
          </a:xfrm>
          <a:prstGeom prst="line">
            <a:avLst/>
          </a:prstGeom>
          <a:ln w="127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F0DC3377-4383-1EF3-6241-B2886DCEFD27}"/>
              </a:ext>
            </a:extLst>
          </p:cNvPr>
          <p:cNvCxnSpPr>
            <a:cxnSpLocks/>
            <a:stCxn id="318" idx="5"/>
            <a:endCxn id="61" idx="0"/>
          </p:cNvCxnSpPr>
          <p:nvPr/>
        </p:nvCxnSpPr>
        <p:spPr>
          <a:xfrm>
            <a:off x="6603457" y="3291425"/>
            <a:ext cx="274328" cy="289563"/>
          </a:xfrm>
          <a:prstGeom prst="line">
            <a:avLst/>
          </a:prstGeom>
          <a:ln w="127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타원 231">
            <a:extLst>
              <a:ext uri="{FF2B5EF4-FFF2-40B4-BE49-F238E27FC236}">
                <a16:creationId xmlns:a16="http://schemas.microsoft.com/office/drawing/2014/main" id="{D66A0FA2-D56C-40BA-C83C-6DCDBAF34ED4}"/>
              </a:ext>
            </a:extLst>
          </p:cNvPr>
          <p:cNvSpPr/>
          <p:nvPr/>
        </p:nvSpPr>
        <p:spPr>
          <a:xfrm>
            <a:off x="6892611" y="2933941"/>
            <a:ext cx="153260" cy="153260"/>
          </a:xfrm>
          <a:prstGeom prst="ellipse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73" name="사각형: 둥근 모서리 232">
            <a:extLst>
              <a:ext uri="{FF2B5EF4-FFF2-40B4-BE49-F238E27FC236}">
                <a16:creationId xmlns:a16="http://schemas.microsoft.com/office/drawing/2014/main" id="{83EB15BE-383F-7205-E782-3D27FBAA1FD9}"/>
              </a:ext>
            </a:extLst>
          </p:cNvPr>
          <p:cNvSpPr/>
          <p:nvPr/>
        </p:nvSpPr>
        <p:spPr>
          <a:xfrm>
            <a:off x="7057657" y="2816296"/>
            <a:ext cx="2836171" cy="388551"/>
          </a:xfrm>
          <a:prstGeom prst="roundRect">
            <a:avLst>
              <a:gd name="adj" fmla="val 0"/>
            </a:avLst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3600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Erased = Enabled</a:t>
            </a:r>
            <a:endParaRPr kumimoji="0" lang="ko-KR" altLang="en-US" sz="12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74" name="타원 233">
            <a:extLst>
              <a:ext uri="{FF2B5EF4-FFF2-40B4-BE49-F238E27FC236}">
                <a16:creationId xmlns:a16="http://schemas.microsoft.com/office/drawing/2014/main" id="{4DE7F6A3-33A8-B4F5-E719-9BF35C292161}"/>
              </a:ext>
            </a:extLst>
          </p:cNvPr>
          <p:cNvSpPr/>
          <p:nvPr/>
        </p:nvSpPr>
        <p:spPr>
          <a:xfrm>
            <a:off x="6891264" y="3148102"/>
            <a:ext cx="153260" cy="153260"/>
          </a:xfrm>
          <a:prstGeom prst="ellipse">
            <a:avLst/>
          </a:prstGeom>
          <a:solidFill>
            <a:srgbClr val="FFC000"/>
          </a:solidFill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75" name="사각형: 둥근 모서리 234">
            <a:extLst>
              <a:ext uri="{FF2B5EF4-FFF2-40B4-BE49-F238E27FC236}">
                <a16:creationId xmlns:a16="http://schemas.microsoft.com/office/drawing/2014/main" id="{2A110009-6106-FE0B-3F12-809D5B82ED33}"/>
              </a:ext>
            </a:extLst>
          </p:cNvPr>
          <p:cNvSpPr/>
          <p:nvPr/>
        </p:nvSpPr>
        <p:spPr>
          <a:xfrm>
            <a:off x="7056311" y="3030457"/>
            <a:ext cx="3910842" cy="388551"/>
          </a:xfrm>
          <a:prstGeom prst="roundRect">
            <a:avLst>
              <a:gd name="adj" fmla="val 0"/>
            </a:avLst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3600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Programmed </a:t>
            </a:r>
            <a:r>
              <a:rPr lang="en-US" altLang="ko-KR" sz="12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= Disabled</a:t>
            </a:r>
            <a:endParaRPr kumimoji="0" lang="ko-KR" altLang="en-US" sz="12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14941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C819A7-AB2E-834F-8B08-B62042CD5F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H" dirty="0"/>
              <a:t>On-chip access-</a:t>
            </a:r>
            <a:r>
              <a:rPr lang="en-CH" dirty="0" err="1"/>
              <a:t>permis</a:t>
            </a:r>
            <a:r>
              <a:rPr lang="en-US" dirty="0"/>
              <a:t>s</a:t>
            </a:r>
            <a:r>
              <a:rPr lang="en-CH" dirty="0"/>
              <a:t>ion flags: </a:t>
            </a:r>
            <a:r>
              <a:rPr lang="en-CH" dirty="0">
                <a:solidFill>
                  <a:srgbClr val="E47103"/>
                </a:solidFill>
              </a:rPr>
              <a:t>Spare cells </a:t>
            </a:r>
            <a:r>
              <a:rPr lang="en-CH" dirty="0"/>
              <a:t>in each WL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85ACA697-AA90-47A9-9C43-D29AE8A1C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/>
              <a:t>pLock</a:t>
            </a:r>
            <a:r>
              <a:rPr lang="en-US" altLang="ko-KR" dirty="0"/>
              <a:t>: Page-Level Data Sanitization</a:t>
            </a:r>
            <a:endParaRPr lang="ko-KR" altLang="en-US" dirty="0"/>
          </a:p>
        </p:txBody>
      </p:sp>
      <p:sp>
        <p:nvSpPr>
          <p:cNvPr id="197" name="Slide Number Placeholder 4">
            <a:extLst>
              <a:ext uri="{FF2B5EF4-FFF2-40B4-BE49-F238E27FC236}">
                <a16:creationId xmlns:a16="http://schemas.microsoft.com/office/drawing/2014/main" id="{0C8F7E92-F306-CE84-9034-04C9D1933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smtClean="0"/>
              <a:t>23</a:t>
            </a:fld>
            <a:endParaRPr lang="en-CH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6F20C78-6EB8-8BF7-B337-BDE8A1AF9979}"/>
              </a:ext>
            </a:extLst>
          </p:cNvPr>
          <p:cNvGrpSpPr/>
          <p:nvPr/>
        </p:nvGrpSpPr>
        <p:grpSpPr>
          <a:xfrm>
            <a:off x="632471" y="2447831"/>
            <a:ext cx="4396834" cy="916781"/>
            <a:chOff x="632471" y="2858136"/>
            <a:chExt cx="4396834" cy="916781"/>
          </a:xfrm>
        </p:grpSpPr>
        <p:cxnSp>
          <p:nvCxnSpPr>
            <p:cNvPr id="198" name="Straight Connector 197">
              <a:extLst>
                <a:ext uri="{FF2B5EF4-FFF2-40B4-BE49-F238E27FC236}">
                  <a16:creationId xmlns:a16="http://schemas.microsoft.com/office/drawing/2014/main" id="{DF37AC4D-25A2-B771-3CE2-893A81CE51DF}"/>
                </a:ext>
              </a:extLst>
            </p:cNvPr>
            <p:cNvCxnSpPr>
              <a:cxnSpLocks/>
            </p:cNvCxnSpPr>
            <p:nvPr/>
          </p:nvCxnSpPr>
          <p:spPr>
            <a:xfrm>
              <a:off x="1213341" y="3589027"/>
              <a:ext cx="381461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6" name="타원 400">
              <a:extLst>
                <a:ext uri="{FF2B5EF4-FFF2-40B4-BE49-F238E27FC236}">
                  <a16:creationId xmlns:a16="http://schemas.microsoft.com/office/drawing/2014/main" id="{8406E917-8BB8-193A-FB97-4FAAF9861249}"/>
                </a:ext>
              </a:extLst>
            </p:cNvPr>
            <p:cNvSpPr/>
            <p:nvPr/>
          </p:nvSpPr>
          <p:spPr>
            <a:xfrm>
              <a:off x="1494329" y="3429641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18" name="타원 401">
              <a:extLst>
                <a:ext uri="{FF2B5EF4-FFF2-40B4-BE49-F238E27FC236}">
                  <a16:creationId xmlns:a16="http://schemas.microsoft.com/office/drawing/2014/main" id="{17787C9D-1C26-14EF-FA57-14830C788003}"/>
                </a:ext>
              </a:extLst>
            </p:cNvPr>
            <p:cNvSpPr/>
            <p:nvPr/>
          </p:nvSpPr>
          <p:spPr>
            <a:xfrm>
              <a:off x="1896187" y="3429641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29" name="타원 402">
              <a:extLst>
                <a:ext uri="{FF2B5EF4-FFF2-40B4-BE49-F238E27FC236}">
                  <a16:creationId xmlns:a16="http://schemas.microsoft.com/office/drawing/2014/main" id="{ACD6E47A-484B-E6C9-B2BE-B20E21EBC2D4}"/>
                </a:ext>
              </a:extLst>
            </p:cNvPr>
            <p:cNvSpPr/>
            <p:nvPr/>
          </p:nvSpPr>
          <p:spPr>
            <a:xfrm>
              <a:off x="2298043" y="3429641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30" name="타원 403">
              <a:extLst>
                <a:ext uri="{FF2B5EF4-FFF2-40B4-BE49-F238E27FC236}">
                  <a16:creationId xmlns:a16="http://schemas.microsoft.com/office/drawing/2014/main" id="{8E75F66F-4AC4-457A-567F-14C60523819E}"/>
                </a:ext>
              </a:extLst>
            </p:cNvPr>
            <p:cNvSpPr/>
            <p:nvPr/>
          </p:nvSpPr>
          <p:spPr>
            <a:xfrm>
              <a:off x="2699901" y="3429641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32" name="타원 404">
              <a:extLst>
                <a:ext uri="{FF2B5EF4-FFF2-40B4-BE49-F238E27FC236}">
                  <a16:creationId xmlns:a16="http://schemas.microsoft.com/office/drawing/2014/main" id="{642331CC-5FD8-D5C3-4EDF-B2F9AE04B40F}"/>
                </a:ext>
              </a:extLst>
            </p:cNvPr>
            <p:cNvSpPr/>
            <p:nvPr/>
          </p:nvSpPr>
          <p:spPr>
            <a:xfrm>
              <a:off x="3101757" y="3429641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kern="0" dirty="0">
                  <a:solidFill>
                    <a:srgbClr val="000000"/>
                  </a:solidFill>
                  <a:latin typeface="Avenir Next Medium" panose="020B0503020202020204" pitchFamily="34" charset="0"/>
                </a:rPr>
                <a:t>⋯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33" name="타원 405">
              <a:extLst>
                <a:ext uri="{FF2B5EF4-FFF2-40B4-BE49-F238E27FC236}">
                  <a16:creationId xmlns:a16="http://schemas.microsoft.com/office/drawing/2014/main" id="{BA007315-D75C-FC96-15DC-4B7A5F62A710}"/>
                </a:ext>
              </a:extLst>
            </p:cNvPr>
            <p:cNvSpPr/>
            <p:nvPr/>
          </p:nvSpPr>
          <p:spPr>
            <a:xfrm>
              <a:off x="3503615" y="3429641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34" name="타원 406">
              <a:extLst>
                <a:ext uri="{FF2B5EF4-FFF2-40B4-BE49-F238E27FC236}">
                  <a16:creationId xmlns:a16="http://schemas.microsoft.com/office/drawing/2014/main" id="{CEF97280-132B-1D30-FA88-123B479481CE}"/>
                </a:ext>
              </a:extLst>
            </p:cNvPr>
            <p:cNvSpPr/>
            <p:nvPr/>
          </p:nvSpPr>
          <p:spPr>
            <a:xfrm>
              <a:off x="3905473" y="3429641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35" name="타원 407">
              <a:extLst>
                <a:ext uri="{FF2B5EF4-FFF2-40B4-BE49-F238E27FC236}">
                  <a16:creationId xmlns:a16="http://schemas.microsoft.com/office/drawing/2014/main" id="{00A3B396-82D2-3D6C-B132-BC58358855C6}"/>
                </a:ext>
              </a:extLst>
            </p:cNvPr>
            <p:cNvSpPr/>
            <p:nvPr/>
          </p:nvSpPr>
          <p:spPr>
            <a:xfrm>
              <a:off x="4307329" y="3429641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38" name="타원 408">
              <a:extLst>
                <a:ext uri="{FF2B5EF4-FFF2-40B4-BE49-F238E27FC236}">
                  <a16:creationId xmlns:a16="http://schemas.microsoft.com/office/drawing/2014/main" id="{88B4998F-71B7-E1D5-1BB6-05289E1C0708}"/>
                </a:ext>
              </a:extLst>
            </p:cNvPr>
            <p:cNvSpPr/>
            <p:nvPr/>
          </p:nvSpPr>
          <p:spPr>
            <a:xfrm>
              <a:off x="4709187" y="3429641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39" name="TextBox 238">
              <a:extLst>
                <a:ext uri="{FF2B5EF4-FFF2-40B4-BE49-F238E27FC236}">
                  <a16:creationId xmlns:a16="http://schemas.microsoft.com/office/drawing/2014/main" id="{95D54CD1-5B34-AB15-1916-B9EC4DBC9709}"/>
                </a:ext>
              </a:extLst>
            </p:cNvPr>
            <p:cNvSpPr txBox="1"/>
            <p:nvPr/>
          </p:nvSpPr>
          <p:spPr>
            <a:xfrm>
              <a:off x="632471" y="3474484"/>
              <a:ext cx="57885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600" dirty="0">
                  <a:latin typeface="Avenir Next Medium" panose="020B0503020202020204" pitchFamily="34" charset="0"/>
                </a:rPr>
                <a:t>WL</a:t>
              </a:r>
              <a:r>
                <a:rPr lang="en-US" altLang="ko-KR" sz="1600" baseline="-25000" dirty="0">
                  <a:latin typeface="Avenir Next Medium" panose="020B0503020202020204" pitchFamily="34" charset="0"/>
                </a:rPr>
                <a:t>0</a:t>
              </a:r>
              <a:endParaRPr lang="ko-KR" altLang="en-US" sz="1600" baseline="-25000" dirty="0">
                <a:latin typeface="Avenir Next Medium" panose="020B0503020202020204" pitchFamily="34" charset="0"/>
              </a:endParaRPr>
            </a:p>
          </p:txBody>
        </p:sp>
        <p:grpSp>
          <p:nvGrpSpPr>
            <p:cNvPr id="242" name="Group 241">
              <a:extLst>
                <a:ext uri="{FF2B5EF4-FFF2-40B4-BE49-F238E27FC236}">
                  <a16:creationId xmlns:a16="http://schemas.microsoft.com/office/drawing/2014/main" id="{68110313-36A4-555E-9B6D-79295B966F0D}"/>
                </a:ext>
              </a:extLst>
            </p:cNvPr>
            <p:cNvGrpSpPr/>
            <p:nvPr/>
          </p:nvGrpSpPr>
          <p:grpSpPr>
            <a:xfrm>
              <a:off x="1483770" y="3456145"/>
              <a:ext cx="3533630" cy="318772"/>
              <a:chOff x="1269279" y="2797330"/>
              <a:chExt cx="3533630" cy="318772"/>
            </a:xfrm>
            <a:noFill/>
          </p:grpSpPr>
          <p:sp>
            <p:nvSpPr>
              <p:cNvPr id="243" name="타원 400">
                <a:extLst>
                  <a:ext uri="{FF2B5EF4-FFF2-40B4-BE49-F238E27FC236}">
                    <a16:creationId xmlns:a16="http://schemas.microsoft.com/office/drawing/2014/main" id="{24E1B880-7137-A43D-ECA9-8B7BAF485473}"/>
                  </a:ext>
                </a:extLst>
              </p:cNvPr>
              <p:cNvSpPr/>
              <p:nvPr/>
            </p:nvSpPr>
            <p:spPr>
              <a:xfrm>
                <a:off x="1269279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45" name="타원 401">
                <a:extLst>
                  <a:ext uri="{FF2B5EF4-FFF2-40B4-BE49-F238E27FC236}">
                    <a16:creationId xmlns:a16="http://schemas.microsoft.com/office/drawing/2014/main" id="{B58EE5FE-AE9E-8F29-8CD0-4B2B160EEFC8}"/>
                  </a:ext>
                </a:extLst>
              </p:cNvPr>
              <p:cNvSpPr/>
              <p:nvPr/>
            </p:nvSpPr>
            <p:spPr>
              <a:xfrm>
                <a:off x="1671137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46" name="타원 402">
                <a:extLst>
                  <a:ext uri="{FF2B5EF4-FFF2-40B4-BE49-F238E27FC236}">
                    <a16:creationId xmlns:a16="http://schemas.microsoft.com/office/drawing/2014/main" id="{F44525F0-A936-192C-BD7B-8593A61C4713}"/>
                  </a:ext>
                </a:extLst>
              </p:cNvPr>
              <p:cNvSpPr/>
              <p:nvPr/>
            </p:nvSpPr>
            <p:spPr>
              <a:xfrm>
                <a:off x="2072993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47" name="타원 403">
                <a:extLst>
                  <a:ext uri="{FF2B5EF4-FFF2-40B4-BE49-F238E27FC236}">
                    <a16:creationId xmlns:a16="http://schemas.microsoft.com/office/drawing/2014/main" id="{DC44CA4B-7591-78F7-AA3B-2C5A45919C76}"/>
                  </a:ext>
                </a:extLst>
              </p:cNvPr>
              <p:cNvSpPr/>
              <p:nvPr/>
            </p:nvSpPr>
            <p:spPr>
              <a:xfrm>
                <a:off x="2474851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48" name="타원 404">
                <a:extLst>
                  <a:ext uri="{FF2B5EF4-FFF2-40B4-BE49-F238E27FC236}">
                    <a16:creationId xmlns:a16="http://schemas.microsoft.com/office/drawing/2014/main" id="{55F6AEF5-0BCE-305D-0B58-E6C94792DDF9}"/>
                  </a:ext>
                </a:extLst>
              </p:cNvPr>
              <p:cNvSpPr/>
              <p:nvPr/>
            </p:nvSpPr>
            <p:spPr>
              <a:xfrm>
                <a:off x="2876707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 defTabSz="914400"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50" name="타원 405">
                <a:extLst>
                  <a:ext uri="{FF2B5EF4-FFF2-40B4-BE49-F238E27FC236}">
                    <a16:creationId xmlns:a16="http://schemas.microsoft.com/office/drawing/2014/main" id="{0C4832E9-48BD-9A30-5A81-E89F1804E916}"/>
                  </a:ext>
                </a:extLst>
              </p:cNvPr>
              <p:cNvSpPr/>
              <p:nvPr/>
            </p:nvSpPr>
            <p:spPr>
              <a:xfrm>
                <a:off x="3278565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51" name="타원 406">
                <a:extLst>
                  <a:ext uri="{FF2B5EF4-FFF2-40B4-BE49-F238E27FC236}">
                    <a16:creationId xmlns:a16="http://schemas.microsoft.com/office/drawing/2014/main" id="{DA5F35F4-C3EE-C64F-E108-8142A0C76CBF}"/>
                  </a:ext>
                </a:extLst>
              </p:cNvPr>
              <p:cNvSpPr/>
              <p:nvPr/>
            </p:nvSpPr>
            <p:spPr>
              <a:xfrm>
                <a:off x="3680423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55" name="타원 407">
                <a:extLst>
                  <a:ext uri="{FF2B5EF4-FFF2-40B4-BE49-F238E27FC236}">
                    <a16:creationId xmlns:a16="http://schemas.microsoft.com/office/drawing/2014/main" id="{5E4A4155-306B-F114-69F0-874D05221E5E}"/>
                  </a:ext>
                </a:extLst>
              </p:cNvPr>
              <p:cNvSpPr/>
              <p:nvPr/>
            </p:nvSpPr>
            <p:spPr>
              <a:xfrm>
                <a:off x="4082279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256" name="타원 408">
                <a:extLst>
                  <a:ext uri="{FF2B5EF4-FFF2-40B4-BE49-F238E27FC236}">
                    <a16:creationId xmlns:a16="http://schemas.microsoft.com/office/drawing/2014/main" id="{5B3E6F28-3961-0255-849A-F26C0B12B308}"/>
                  </a:ext>
                </a:extLst>
              </p:cNvPr>
              <p:cNvSpPr/>
              <p:nvPr/>
            </p:nvSpPr>
            <p:spPr>
              <a:xfrm>
                <a:off x="4484137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</p:grpSp>
        <p:sp>
          <p:nvSpPr>
            <p:cNvPr id="257" name="Rectangle 256">
              <a:extLst>
                <a:ext uri="{FF2B5EF4-FFF2-40B4-BE49-F238E27FC236}">
                  <a16:creationId xmlns:a16="http://schemas.microsoft.com/office/drawing/2014/main" id="{1660A77E-3FD0-4C76-5CEB-6AB16CBCF0C0}"/>
                </a:ext>
              </a:extLst>
            </p:cNvPr>
            <p:cNvSpPr/>
            <p:nvPr/>
          </p:nvSpPr>
          <p:spPr>
            <a:xfrm>
              <a:off x="1492982" y="3426032"/>
              <a:ext cx="320118" cy="74155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261" name="Rectangle 260">
              <a:extLst>
                <a:ext uri="{FF2B5EF4-FFF2-40B4-BE49-F238E27FC236}">
                  <a16:creationId xmlns:a16="http://schemas.microsoft.com/office/drawing/2014/main" id="{ACDDDBFB-0F37-B57C-C533-8F7439D8B70D}"/>
                </a:ext>
              </a:extLst>
            </p:cNvPr>
            <p:cNvSpPr/>
            <p:nvPr/>
          </p:nvSpPr>
          <p:spPr>
            <a:xfrm>
              <a:off x="1894839" y="3426031"/>
              <a:ext cx="320118" cy="322382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262" name="Rectangle 261">
              <a:extLst>
                <a:ext uri="{FF2B5EF4-FFF2-40B4-BE49-F238E27FC236}">
                  <a16:creationId xmlns:a16="http://schemas.microsoft.com/office/drawing/2014/main" id="{66F481B5-49FE-4A7A-C0E9-6ED5CE894134}"/>
                </a:ext>
              </a:extLst>
            </p:cNvPr>
            <p:cNvSpPr/>
            <p:nvPr/>
          </p:nvSpPr>
          <p:spPr>
            <a:xfrm>
              <a:off x="2297370" y="3426032"/>
              <a:ext cx="320118" cy="222611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271" name="Rectangle 270">
              <a:extLst>
                <a:ext uri="{FF2B5EF4-FFF2-40B4-BE49-F238E27FC236}">
                  <a16:creationId xmlns:a16="http://schemas.microsoft.com/office/drawing/2014/main" id="{080AD1D1-A825-53DA-6B49-3D78E716A001}"/>
                </a:ext>
              </a:extLst>
            </p:cNvPr>
            <p:cNvSpPr/>
            <p:nvPr/>
          </p:nvSpPr>
          <p:spPr>
            <a:xfrm>
              <a:off x="2698553" y="3426032"/>
              <a:ext cx="320118" cy="192258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272" name="Rectangle 271">
              <a:extLst>
                <a:ext uri="{FF2B5EF4-FFF2-40B4-BE49-F238E27FC236}">
                  <a16:creationId xmlns:a16="http://schemas.microsoft.com/office/drawing/2014/main" id="{94F75DD5-AB7C-09FC-1413-79449227ABBD}"/>
                </a:ext>
              </a:extLst>
            </p:cNvPr>
            <p:cNvSpPr/>
            <p:nvPr/>
          </p:nvSpPr>
          <p:spPr>
            <a:xfrm>
              <a:off x="3503616" y="3426032"/>
              <a:ext cx="320118" cy="281180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273" name="Rectangle 272">
              <a:extLst>
                <a:ext uri="{FF2B5EF4-FFF2-40B4-BE49-F238E27FC236}">
                  <a16:creationId xmlns:a16="http://schemas.microsoft.com/office/drawing/2014/main" id="{DDC0868F-46E2-8FCE-B7D8-269EBC1AFBFE}"/>
                </a:ext>
              </a:extLst>
            </p:cNvPr>
            <p:cNvSpPr/>
            <p:nvPr/>
          </p:nvSpPr>
          <p:spPr>
            <a:xfrm>
              <a:off x="3905473" y="3426032"/>
              <a:ext cx="320118" cy="252688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274" name="Rectangle 273">
              <a:extLst>
                <a:ext uri="{FF2B5EF4-FFF2-40B4-BE49-F238E27FC236}">
                  <a16:creationId xmlns:a16="http://schemas.microsoft.com/office/drawing/2014/main" id="{8D5CF38D-2714-CDF3-70A6-D3D7D1E7AD54}"/>
                </a:ext>
              </a:extLst>
            </p:cNvPr>
            <p:cNvSpPr/>
            <p:nvPr/>
          </p:nvSpPr>
          <p:spPr>
            <a:xfrm>
              <a:off x="4308004" y="3426032"/>
              <a:ext cx="320118" cy="121255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275" name="Rectangle 274">
              <a:extLst>
                <a:ext uri="{FF2B5EF4-FFF2-40B4-BE49-F238E27FC236}">
                  <a16:creationId xmlns:a16="http://schemas.microsoft.com/office/drawing/2014/main" id="{5485CB6A-FC66-7560-0B30-8F9F80841298}"/>
                </a:ext>
              </a:extLst>
            </p:cNvPr>
            <p:cNvSpPr/>
            <p:nvPr/>
          </p:nvSpPr>
          <p:spPr>
            <a:xfrm>
              <a:off x="4709187" y="3426032"/>
              <a:ext cx="320118" cy="281178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277" name="타원 400">
              <a:extLst>
                <a:ext uri="{FF2B5EF4-FFF2-40B4-BE49-F238E27FC236}">
                  <a16:creationId xmlns:a16="http://schemas.microsoft.com/office/drawing/2014/main" id="{B01EE8D0-50CE-A27F-30E3-77A24F92BC53}"/>
                </a:ext>
              </a:extLst>
            </p:cNvPr>
            <p:cNvSpPr/>
            <p:nvPr/>
          </p:nvSpPr>
          <p:spPr>
            <a:xfrm>
              <a:off x="1494329" y="3429641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78" name="타원 401">
              <a:extLst>
                <a:ext uri="{FF2B5EF4-FFF2-40B4-BE49-F238E27FC236}">
                  <a16:creationId xmlns:a16="http://schemas.microsoft.com/office/drawing/2014/main" id="{36DF7782-444B-405B-48FF-79E3EA40D163}"/>
                </a:ext>
              </a:extLst>
            </p:cNvPr>
            <p:cNvSpPr/>
            <p:nvPr/>
          </p:nvSpPr>
          <p:spPr>
            <a:xfrm>
              <a:off x="1896187" y="3429641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79" name="타원 402">
              <a:extLst>
                <a:ext uri="{FF2B5EF4-FFF2-40B4-BE49-F238E27FC236}">
                  <a16:creationId xmlns:a16="http://schemas.microsoft.com/office/drawing/2014/main" id="{D5858E52-7C51-A4B6-0BA8-2B19C28276A4}"/>
                </a:ext>
              </a:extLst>
            </p:cNvPr>
            <p:cNvSpPr/>
            <p:nvPr/>
          </p:nvSpPr>
          <p:spPr>
            <a:xfrm>
              <a:off x="2298043" y="3429641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80" name="타원 403">
              <a:extLst>
                <a:ext uri="{FF2B5EF4-FFF2-40B4-BE49-F238E27FC236}">
                  <a16:creationId xmlns:a16="http://schemas.microsoft.com/office/drawing/2014/main" id="{CC1C4527-0395-6816-DB7E-5072BADBDF77}"/>
                </a:ext>
              </a:extLst>
            </p:cNvPr>
            <p:cNvSpPr/>
            <p:nvPr/>
          </p:nvSpPr>
          <p:spPr>
            <a:xfrm>
              <a:off x="2699901" y="3429641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82" name="타원 405">
              <a:extLst>
                <a:ext uri="{FF2B5EF4-FFF2-40B4-BE49-F238E27FC236}">
                  <a16:creationId xmlns:a16="http://schemas.microsoft.com/office/drawing/2014/main" id="{361E15B2-C62A-2663-6EAA-9D7FDF386A23}"/>
                </a:ext>
              </a:extLst>
            </p:cNvPr>
            <p:cNvSpPr/>
            <p:nvPr/>
          </p:nvSpPr>
          <p:spPr>
            <a:xfrm>
              <a:off x="3503615" y="3429641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83" name="타원 406">
              <a:extLst>
                <a:ext uri="{FF2B5EF4-FFF2-40B4-BE49-F238E27FC236}">
                  <a16:creationId xmlns:a16="http://schemas.microsoft.com/office/drawing/2014/main" id="{47D3B0C5-72F9-D5E4-0966-65C5842D3CD3}"/>
                </a:ext>
              </a:extLst>
            </p:cNvPr>
            <p:cNvSpPr/>
            <p:nvPr/>
          </p:nvSpPr>
          <p:spPr>
            <a:xfrm>
              <a:off x="3905473" y="3429641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84" name="타원 407">
              <a:extLst>
                <a:ext uri="{FF2B5EF4-FFF2-40B4-BE49-F238E27FC236}">
                  <a16:creationId xmlns:a16="http://schemas.microsoft.com/office/drawing/2014/main" id="{0DE2770B-1B6E-83C4-DCF8-8AFFC72217B2}"/>
                </a:ext>
              </a:extLst>
            </p:cNvPr>
            <p:cNvSpPr/>
            <p:nvPr/>
          </p:nvSpPr>
          <p:spPr>
            <a:xfrm>
              <a:off x="4307329" y="3429641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85" name="타원 408">
              <a:extLst>
                <a:ext uri="{FF2B5EF4-FFF2-40B4-BE49-F238E27FC236}">
                  <a16:creationId xmlns:a16="http://schemas.microsoft.com/office/drawing/2014/main" id="{789E1286-9EB2-CCA4-0103-321E45F60704}"/>
                </a:ext>
              </a:extLst>
            </p:cNvPr>
            <p:cNvSpPr/>
            <p:nvPr/>
          </p:nvSpPr>
          <p:spPr>
            <a:xfrm>
              <a:off x="4709187" y="3429641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86" name="Right Brace 285">
              <a:extLst>
                <a:ext uri="{FF2B5EF4-FFF2-40B4-BE49-F238E27FC236}">
                  <a16:creationId xmlns:a16="http://schemas.microsoft.com/office/drawing/2014/main" id="{C4CB4923-EC86-B8A1-6F08-1F84B9C1322E}"/>
                </a:ext>
              </a:extLst>
            </p:cNvPr>
            <p:cNvSpPr/>
            <p:nvPr/>
          </p:nvSpPr>
          <p:spPr>
            <a:xfrm rot="16200000">
              <a:off x="3138666" y="1561497"/>
              <a:ext cx="223835" cy="3398473"/>
            </a:xfrm>
            <a:prstGeom prst="rightBrace">
              <a:avLst>
                <a:gd name="adj1" fmla="val 41108"/>
                <a:gd name="adj2" fmla="val 5000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87" name="TextBox 286">
              <a:extLst>
                <a:ext uri="{FF2B5EF4-FFF2-40B4-BE49-F238E27FC236}">
                  <a16:creationId xmlns:a16="http://schemas.microsoft.com/office/drawing/2014/main" id="{E068AD45-E0A1-44AB-E72F-F62AB13EB4AE}"/>
                </a:ext>
              </a:extLst>
            </p:cNvPr>
            <p:cNvSpPr txBox="1"/>
            <p:nvPr/>
          </p:nvSpPr>
          <p:spPr>
            <a:xfrm>
              <a:off x="2008831" y="2858136"/>
              <a:ext cx="2469689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dirty="0">
                  <a:latin typeface="Avenir Next Medium" panose="020B0503020202020204" pitchFamily="34" charset="0"/>
                </a:rPr>
                <a:t>Page Data Area</a:t>
              </a:r>
              <a:endParaRPr lang="ko-KR" altLang="en-US" baseline="-25000" dirty="0">
                <a:latin typeface="Avenir Next Medium" panose="020B0503020202020204" pitchFamily="34" charset="0"/>
              </a:endParaRPr>
            </a:p>
          </p:txBody>
        </p:sp>
      </p:grpSp>
      <p:cxnSp>
        <p:nvCxnSpPr>
          <p:cNvPr id="320" name="Straight Connector 319">
            <a:extLst>
              <a:ext uri="{FF2B5EF4-FFF2-40B4-BE49-F238E27FC236}">
                <a16:creationId xmlns:a16="http://schemas.microsoft.com/office/drawing/2014/main" id="{125EF9E7-9750-20E5-DF0A-6AF94010D1E9}"/>
              </a:ext>
            </a:extLst>
          </p:cNvPr>
          <p:cNvCxnSpPr>
            <a:cxnSpLocks/>
          </p:cNvCxnSpPr>
          <p:nvPr/>
        </p:nvCxnSpPr>
        <p:spPr>
          <a:xfrm>
            <a:off x="5027959" y="3178722"/>
            <a:ext cx="162218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" name="타원 406">
            <a:extLst>
              <a:ext uri="{FF2B5EF4-FFF2-40B4-BE49-F238E27FC236}">
                <a16:creationId xmlns:a16="http://schemas.microsoft.com/office/drawing/2014/main" id="{956B9DDF-AD0E-12E8-00DC-B7372E623B88}"/>
              </a:ext>
            </a:extLst>
          </p:cNvPr>
          <p:cNvSpPr/>
          <p:nvPr/>
        </p:nvSpPr>
        <p:spPr>
          <a:xfrm>
            <a:off x="5527654" y="3019336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309" name="타원 407">
            <a:extLst>
              <a:ext uri="{FF2B5EF4-FFF2-40B4-BE49-F238E27FC236}">
                <a16:creationId xmlns:a16="http://schemas.microsoft.com/office/drawing/2014/main" id="{F461FCB7-C655-E297-EF86-3AFB4BACC624}"/>
              </a:ext>
            </a:extLst>
          </p:cNvPr>
          <p:cNvSpPr/>
          <p:nvPr/>
        </p:nvSpPr>
        <p:spPr>
          <a:xfrm>
            <a:off x="5929510" y="3019336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310" name="타원 408">
            <a:extLst>
              <a:ext uri="{FF2B5EF4-FFF2-40B4-BE49-F238E27FC236}">
                <a16:creationId xmlns:a16="http://schemas.microsoft.com/office/drawing/2014/main" id="{4D545FAB-6A39-1281-1FAF-37B6966A8EFE}"/>
              </a:ext>
            </a:extLst>
          </p:cNvPr>
          <p:cNvSpPr/>
          <p:nvPr/>
        </p:nvSpPr>
        <p:spPr>
          <a:xfrm>
            <a:off x="6331368" y="3019336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312" name="Rectangle 311">
            <a:extLst>
              <a:ext uri="{FF2B5EF4-FFF2-40B4-BE49-F238E27FC236}">
                <a16:creationId xmlns:a16="http://schemas.microsoft.com/office/drawing/2014/main" id="{94FD9722-A76B-F438-B256-D179EDA280DC}"/>
              </a:ext>
            </a:extLst>
          </p:cNvPr>
          <p:cNvSpPr/>
          <p:nvPr/>
        </p:nvSpPr>
        <p:spPr>
          <a:xfrm>
            <a:off x="5527654" y="3015726"/>
            <a:ext cx="320118" cy="318771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/>
          <a:lstStyle/>
          <a:p>
            <a:pPr algn="ctr"/>
            <a:endParaRPr lang="en-CH" dirty="0">
              <a:solidFill>
                <a:srgbClr val="357429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313" name="Rectangle 312">
            <a:extLst>
              <a:ext uri="{FF2B5EF4-FFF2-40B4-BE49-F238E27FC236}">
                <a16:creationId xmlns:a16="http://schemas.microsoft.com/office/drawing/2014/main" id="{DF5D18DF-8D4C-36F1-60E9-8251452E2F90}"/>
              </a:ext>
            </a:extLst>
          </p:cNvPr>
          <p:cNvSpPr/>
          <p:nvPr/>
        </p:nvSpPr>
        <p:spPr>
          <a:xfrm>
            <a:off x="5930185" y="3015727"/>
            <a:ext cx="320118" cy="31877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314" name="Rectangle 313">
            <a:extLst>
              <a:ext uri="{FF2B5EF4-FFF2-40B4-BE49-F238E27FC236}">
                <a16:creationId xmlns:a16="http://schemas.microsoft.com/office/drawing/2014/main" id="{C19B4337-5EC3-BBC4-2897-E550FBD8A886}"/>
              </a:ext>
            </a:extLst>
          </p:cNvPr>
          <p:cNvSpPr/>
          <p:nvPr/>
        </p:nvSpPr>
        <p:spPr>
          <a:xfrm>
            <a:off x="6331368" y="3015726"/>
            <a:ext cx="320118" cy="318769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316" name="타원 406">
            <a:extLst>
              <a:ext uri="{FF2B5EF4-FFF2-40B4-BE49-F238E27FC236}">
                <a16:creationId xmlns:a16="http://schemas.microsoft.com/office/drawing/2014/main" id="{35199087-464D-3DBC-82D3-BB23DC65987E}"/>
              </a:ext>
            </a:extLst>
          </p:cNvPr>
          <p:cNvSpPr/>
          <p:nvPr/>
        </p:nvSpPr>
        <p:spPr>
          <a:xfrm>
            <a:off x="5527654" y="3019336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CH" dirty="0">
                <a:solidFill>
                  <a:srgbClr val="357429"/>
                </a:solidFill>
                <a:latin typeface="Avenir Next Medium" panose="020B0503020202020204" pitchFamily="34" charset="0"/>
              </a:rPr>
              <a:t>M</a:t>
            </a:r>
          </a:p>
        </p:txBody>
      </p:sp>
      <p:sp>
        <p:nvSpPr>
          <p:cNvPr id="317" name="타원 407">
            <a:extLst>
              <a:ext uri="{FF2B5EF4-FFF2-40B4-BE49-F238E27FC236}">
                <a16:creationId xmlns:a16="http://schemas.microsoft.com/office/drawing/2014/main" id="{725B39C4-5F88-F23F-45C3-2E1D1C7277C9}"/>
              </a:ext>
            </a:extLst>
          </p:cNvPr>
          <p:cNvSpPr/>
          <p:nvPr/>
        </p:nvSpPr>
        <p:spPr>
          <a:xfrm>
            <a:off x="5929510" y="3019336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Avenir Next Medium" panose="020B0503020202020204" pitchFamily="34" charset="0"/>
              </a:rPr>
              <a:t>C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318" name="타원 408">
            <a:extLst>
              <a:ext uri="{FF2B5EF4-FFF2-40B4-BE49-F238E27FC236}">
                <a16:creationId xmlns:a16="http://schemas.microsoft.com/office/drawing/2014/main" id="{41606C9D-0D9C-F6A5-9C8B-19ABC916A570}"/>
              </a:ext>
            </a:extLst>
          </p:cNvPr>
          <p:cNvSpPr/>
          <p:nvPr/>
        </p:nvSpPr>
        <p:spPr>
          <a:xfrm>
            <a:off x="6331368" y="3019336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L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319" name="타원 404">
            <a:extLst>
              <a:ext uri="{FF2B5EF4-FFF2-40B4-BE49-F238E27FC236}">
                <a16:creationId xmlns:a16="http://schemas.microsoft.com/office/drawing/2014/main" id="{1B186D9D-7B1C-90EB-7A17-DE9CA45AF30D}"/>
              </a:ext>
            </a:extLst>
          </p:cNvPr>
          <p:cNvSpPr/>
          <p:nvPr/>
        </p:nvSpPr>
        <p:spPr>
          <a:xfrm>
            <a:off x="5120770" y="3019336"/>
            <a:ext cx="318772" cy="318772"/>
          </a:xfrm>
          <a:prstGeom prst="ellipse">
            <a:avLst/>
          </a:prstGeom>
          <a:solidFill>
            <a:schemeClr val="bg1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defRPr/>
            </a:pPr>
            <a:r>
              <a:rPr lang="en-US" altLang="ko-KR" sz="16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⋯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321" name="Right Brace 320">
            <a:extLst>
              <a:ext uri="{FF2B5EF4-FFF2-40B4-BE49-F238E27FC236}">
                <a16:creationId xmlns:a16="http://schemas.microsoft.com/office/drawing/2014/main" id="{B63DEA1A-527D-5712-056A-F02377DBB1C9}"/>
              </a:ext>
            </a:extLst>
          </p:cNvPr>
          <p:cNvSpPr/>
          <p:nvPr/>
        </p:nvSpPr>
        <p:spPr>
          <a:xfrm rot="16200000">
            <a:off x="5773538" y="2085743"/>
            <a:ext cx="223835" cy="1529370"/>
          </a:xfrm>
          <a:prstGeom prst="rightBrace">
            <a:avLst>
              <a:gd name="adj1" fmla="val 41108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22" name="TextBox 321">
            <a:extLst>
              <a:ext uri="{FF2B5EF4-FFF2-40B4-BE49-F238E27FC236}">
                <a16:creationId xmlns:a16="http://schemas.microsoft.com/office/drawing/2014/main" id="{504F7714-F794-AF08-A872-D22F8156AC50}"/>
              </a:ext>
            </a:extLst>
          </p:cNvPr>
          <p:cNvSpPr txBox="1"/>
          <p:nvPr/>
        </p:nvSpPr>
        <p:spPr>
          <a:xfrm>
            <a:off x="5251784" y="2447831"/>
            <a:ext cx="126734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dirty="0">
                <a:latin typeface="Avenir Next Medium" panose="020B0503020202020204" pitchFamily="34" charset="0"/>
              </a:rPr>
              <a:t>Spare Area</a:t>
            </a:r>
            <a:endParaRPr lang="ko-KR" altLang="en-US" baseline="-25000" dirty="0">
              <a:latin typeface="Avenir Next Medium" panose="020B0503020202020204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3DB01DC-8BD2-5FB8-59B5-EE480EFEF0BF}"/>
              </a:ext>
            </a:extLst>
          </p:cNvPr>
          <p:cNvSpPr txBox="1"/>
          <p:nvPr/>
        </p:nvSpPr>
        <p:spPr>
          <a:xfrm>
            <a:off x="4897149" y="3580988"/>
            <a:ext cx="82266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dirty="0">
                <a:solidFill>
                  <a:srgbClr val="357429"/>
                </a:solidFill>
                <a:latin typeface="Avenir Next Medium" panose="020B0503020202020204" pitchFamily="34" charset="0"/>
              </a:rPr>
              <a:t>MSB</a:t>
            </a:r>
            <a:r>
              <a:rPr lang="en-US" altLang="ko-KR" dirty="0">
                <a:latin typeface="Avenir Next Medium" panose="020B0503020202020204" pitchFamily="34" charset="0"/>
              </a:rPr>
              <a:t> </a:t>
            </a:r>
            <a:br>
              <a:rPr lang="en-US" altLang="ko-KR" dirty="0">
                <a:latin typeface="Avenir Next Medium" panose="020B0503020202020204" pitchFamily="34" charset="0"/>
              </a:rPr>
            </a:br>
            <a:r>
              <a:rPr lang="en-US" altLang="ko-KR" dirty="0">
                <a:latin typeface="Avenir Next Medium" panose="020B0503020202020204" pitchFamily="34" charset="0"/>
              </a:rPr>
              <a:t>Page</a:t>
            </a:r>
            <a:endParaRPr lang="ko-KR" altLang="en-US" baseline="-25000" dirty="0">
              <a:latin typeface="Avenir Next Medium" panose="020B050302020202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5FFC849-940B-1EC9-AD8B-E21C6F136ECA}"/>
              </a:ext>
            </a:extLst>
          </p:cNvPr>
          <p:cNvSpPr txBox="1"/>
          <p:nvPr/>
        </p:nvSpPr>
        <p:spPr>
          <a:xfrm>
            <a:off x="5681802" y="3580988"/>
            <a:ext cx="82266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dirty="0">
                <a:solidFill>
                  <a:schemeClr val="accent4">
                    <a:lumMod val="75000"/>
                  </a:schemeClr>
                </a:solidFill>
                <a:latin typeface="Avenir Next Medium" panose="020B0503020202020204" pitchFamily="34" charset="0"/>
              </a:rPr>
              <a:t>CSB</a:t>
            </a:r>
            <a:r>
              <a:rPr lang="en-US" altLang="ko-KR" dirty="0">
                <a:latin typeface="Avenir Next Medium" panose="020B0503020202020204" pitchFamily="34" charset="0"/>
              </a:rPr>
              <a:t> </a:t>
            </a:r>
            <a:br>
              <a:rPr lang="en-US" altLang="ko-KR" dirty="0">
                <a:latin typeface="Avenir Next Medium" panose="020B0503020202020204" pitchFamily="34" charset="0"/>
              </a:rPr>
            </a:br>
            <a:r>
              <a:rPr lang="en-US" altLang="ko-KR" dirty="0">
                <a:latin typeface="Avenir Next Medium" panose="020B0503020202020204" pitchFamily="34" charset="0"/>
              </a:rPr>
              <a:t>Page</a:t>
            </a:r>
            <a:endParaRPr lang="ko-KR" altLang="en-US" baseline="-25000" dirty="0">
              <a:latin typeface="Avenir Next Medium" panose="020B050302020202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30F64B8-3E28-8F42-6E01-7C0C5E538B7A}"/>
              </a:ext>
            </a:extLst>
          </p:cNvPr>
          <p:cNvSpPr txBox="1"/>
          <p:nvPr/>
        </p:nvSpPr>
        <p:spPr>
          <a:xfrm>
            <a:off x="6466454" y="3580988"/>
            <a:ext cx="82266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dirty="0">
                <a:solidFill>
                  <a:srgbClr val="7030A0"/>
                </a:solidFill>
                <a:latin typeface="Avenir Next Medium" panose="020B0503020202020204" pitchFamily="34" charset="0"/>
              </a:rPr>
              <a:t>LSB</a:t>
            </a:r>
            <a:r>
              <a:rPr lang="en-US" altLang="ko-KR" dirty="0">
                <a:latin typeface="Avenir Next Medium" panose="020B0503020202020204" pitchFamily="34" charset="0"/>
              </a:rPr>
              <a:t> </a:t>
            </a:r>
            <a:br>
              <a:rPr lang="en-US" altLang="ko-KR" dirty="0">
                <a:latin typeface="Avenir Next Medium" panose="020B0503020202020204" pitchFamily="34" charset="0"/>
              </a:rPr>
            </a:br>
            <a:r>
              <a:rPr lang="en-US" altLang="ko-KR" dirty="0">
                <a:latin typeface="Avenir Next Medium" panose="020B0503020202020204" pitchFamily="34" charset="0"/>
              </a:rPr>
              <a:t>Page</a:t>
            </a:r>
            <a:endParaRPr lang="ko-KR" altLang="en-US" baseline="-25000" dirty="0">
              <a:latin typeface="Avenir Next Medium" panose="020B0503020202020204" pitchFamily="34" charset="0"/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34FB6F3B-8915-A304-B80D-9F9F9BFA683E}"/>
              </a:ext>
            </a:extLst>
          </p:cNvPr>
          <p:cNvCxnSpPr>
            <a:cxnSpLocks/>
            <a:stCxn id="316" idx="3"/>
            <a:endCxn id="59" idx="0"/>
          </p:cNvCxnSpPr>
          <p:nvPr/>
        </p:nvCxnSpPr>
        <p:spPr>
          <a:xfrm flipH="1">
            <a:off x="5308480" y="3291425"/>
            <a:ext cx="265857" cy="289563"/>
          </a:xfrm>
          <a:prstGeom prst="line">
            <a:avLst/>
          </a:prstGeom>
          <a:ln w="127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044E623A-502D-1DBB-A44D-A2919D2001E9}"/>
              </a:ext>
            </a:extLst>
          </p:cNvPr>
          <p:cNvCxnSpPr>
            <a:cxnSpLocks/>
            <a:stCxn id="317" idx="4"/>
            <a:endCxn id="60" idx="0"/>
          </p:cNvCxnSpPr>
          <p:nvPr/>
        </p:nvCxnSpPr>
        <p:spPr>
          <a:xfrm>
            <a:off x="6088896" y="3338108"/>
            <a:ext cx="4237" cy="242880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F0DC3377-4383-1EF3-6241-B2886DCEFD27}"/>
              </a:ext>
            </a:extLst>
          </p:cNvPr>
          <p:cNvCxnSpPr>
            <a:cxnSpLocks/>
            <a:stCxn id="318" idx="5"/>
            <a:endCxn id="61" idx="0"/>
          </p:cNvCxnSpPr>
          <p:nvPr/>
        </p:nvCxnSpPr>
        <p:spPr>
          <a:xfrm>
            <a:off x="6603457" y="3291425"/>
            <a:ext cx="274328" cy="289563"/>
          </a:xfrm>
          <a:prstGeom prst="line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타원 231">
            <a:extLst>
              <a:ext uri="{FF2B5EF4-FFF2-40B4-BE49-F238E27FC236}">
                <a16:creationId xmlns:a16="http://schemas.microsoft.com/office/drawing/2014/main" id="{D66A0FA2-D56C-40BA-C83C-6DCDBAF34ED4}"/>
              </a:ext>
            </a:extLst>
          </p:cNvPr>
          <p:cNvSpPr/>
          <p:nvPr/>
        </p:nvSpPr>
        <p:spPr>
          <a:xfrm>
            <a:off x="6892611" y="2933941"/>
            <a:ext cx="153260" cy="153260"/>
          </a:xfrm>
          <a:prstGeom prst="ellipse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73" name="사각형: 둥근 모서리 232">
            <a:extLst>
              <a:ext uri="{FF2B5EF4-FFF2-40B4-BE49-F238E27FC236}">
                <a16:creationId xmlns:a16="http://schemas.microsoft.com/office/drawing/2014/main" id="{83EB15BE-383F-7205-E782-3D27FBAA1FD9}"/>
              </a:ext>
            </a:extLst>
          </p:cNvPr>
          <p:cNvSpPr/>
          <p:nvPr/>
        </p:nvSpPr>
        <p:spPr>
          <a:xfrm>
            <a:off x="7057657" y="2816296"/>
            <a:ext cx="2836171" cy="388551"/>
          </a:xfrm>
          <a:prstGeom prst="roundRect">
            <a:avLst>
              <a:gd name="adj" fmla="val 0"/>
            </a:avLst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3600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Erased = Enabled</a:t>
            </a:r>
            <a:endParaRPr kumimoji="0" lang="ko-KR" altLang="en-US" sz="12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74" name="타원 233">
            <a:extLst>
              <a:ext uri="{FF2B5EF4-FFF2-40B4-BE49-F238E27FC236}">
                <a16:creationId xmlns:a16="http://schemas.microsoft.com/office/drawing/2014/main" id="{4DE7F6A3-33A8-B4F5-E719-9BF35C292161}"/>
              </a:ext>
            </a:extLst>
          </p:cNvPr>
          <p:cNvSpPr/>
          <p:nvPr/>
        </p:nvSpPr>
        <p:spPr>
          <a:xfrm>
            <a:off x="6891264" y="3148102"/>
            <a:ext cx="153260" cy="153260"/>
          </a:xfrm>
          <a:prstGeom prst="ellipse">
            <a:avLst/>
          </a:prstGeom>
          <a:solidFill>
            <a:srgbClr val="FFC000"/>
          </a:solidFill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75" name="사각형: 둥근 모서리 234">
            <a:extLst>
              <a:ext uri="{FF2B5EF4-FFF2-40B4-BE49-F238E27FC236}">
                <a16:creationId xmlns:a16="http://schemas.microsoft.com/office/drawing/2014/main" id="{2A110009-6106-FE0B-3F12-809D5B82ED33}"/>
              </a:ext>
            </a:extLst>
          </p:cNvPr>
          <p:cNvSpPr/>
          <p:nvPr/>
        </p:nvSpPr>
        <p:spPr>
          <a:xfrm>
            <a:off x="7056311" y="3030457"/>
            <a:ext cx="3910842" cy="388551"/>
          </a:xfrm>
          <a:prstGeom prst="roundRect">
            <a:avLst>
              <a:gd name="adj" fmla="val 0"/>
            </a:avLst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3600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Programmed </a:t>
            </a:r>
            <a:r>
              <a:rPr lang="en-US" altLang="ko-KR" sz="12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= Disabled</a:t>
            </a:r>
            <a:endParaRPr kumimoji="0" lang="ko-KR" altLang="en-US" sz="12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0A048D9-FC91-47E8-F09D-FB92CFB29A11}"/>
              </a:ext>
            </a:extLst>
          </p:cNvPr>
          <p:cNvSpPr txBox="1"/>
          <p:nvPr/>
        </p:nvSpPr>
        <p:spPr>
          <a:xfrm>
            <a:off x="-254732" y="1950835"/>
            <a:ext cx="246968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dirty="0" err="1">
                <a:solidFill>
                  <a:srgbClr val="357429"/>
                </a:solidFill>
                <a:latin typeface="Courier" pitchFamily="2" charset="0"/>
              </a:rPr>
              <a:t>pLock</a:t>
            </a:r>
            <a:r>
              <a:rPr lang="en-US" altLang="ko-KR" dirty="0">
                <a:solidFill>
                  <a:srgbClr val="357429"/>
                </a:solidFill>
                <a:latin typeface="Courier" pitchFamily="2" charset="0"/>
              </a:rPr>
              <a:t>(page0) </a:t>
            </a:r>
            <a:endParaRPr lang="ko-KR" altLang="en-US" baseline="-25000" dirty="0">
              <a:solidFill>
                <a:srgbClr val="357429"/>
              </a:solidFill>
              <a:latin typeface="Avenir Next Medium" panose="020B0503020202020204" pitchFamily="34" charset="0"/>
            </a:endParaRP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4CA1711B-A532-08B2-B761-C984538BA617}"/>
              </a:ext>
            </a:extLst>
          </p:cNvPr>
          <p:cNvCxnSpPr>
            <a:cxnSpLocks/>
          </p:cNvCxnSpPr>
          <p:nvPr/>
        </p:nvCxnSpPr>
        <p:spPr>
          <a:xfrm>
            <a:off x="769825" y="2321852"/>
            <a:ext cx="8257" cy="629970"/>
          </a:xfrm>
          <a:prstGeom prst="line">
            <a:avLst/>
          </a:prstGeom>
          <a:ln w="12700">
            <a:solidFill>
              <a:srgbClr val="357429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8999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C819A7-AB2E-834F-8B08-B62042CD5F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H" dirty="0"/>
              <a:t>On-chip access-</a:t>
            </a:r>
            <a:r>
              <a:rPr lang="en-CH" dirty="0" err="1"/>
              <a:t>permis</a:t>
            </a:r>
            <a:r>
              <a:rPr lang="en-US" dirty="0"/>
              <a:t>s</a:t>
            </a:r>
            <a:r>
              <a:rPr lang="en-CH" dirty="0"/>
              <a:t>ion flags: </a:t>
            </a:r>
            <a:r>
              <a:rPr lang="en-CH" dirty="0">
                <a:solidFill>
                  <a:srgbClr val="E47103"/>
                </a:solidFill>
              </a:rPr>
              <a:t>Spare cells </a:t>
            </a:r>
            <a:r>
              <a:rPr lang="en-CH" dirty="0"/>
              <a:t>in each WL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85ACA697-AA90-47A9-9C43-D29AE8A1C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/>
              <a:t>pLock</a:t>
            </a:r>
            <a:r>
              <a:rPr lang="en-US" altLang="ko-KR" dirty="0"/>
              <a:t>: Page-Level Data Sanitization</a:t>
            </a:r>
            <a:endParaRPr lang="ko-KR" altLang="en-US" dirty="0"/>
          </a:p>
        </p:txBody>
      </p:sp>
      <p:sp>
        <p:nvSpPr>
          <p:cNvPr id="197" name="Slide Number Placeholder 4">
            <a:extLst>
              <a:ext uri="{FF2B5EF4-FFF2-40B4-BE49-F238E27FC236}">
                <a16:creationId xmlns:a16="http://schemas.microsoft.com/office/drawing/2014/main" id="{0C8F7E92-F306-CE84-9034-04C9D1933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smtClean="0"/>
              <a:t>24</a:t>
            </a:fld>
            <a:endParaRPr lang="en-CH" dirty="0"/>
          </a:p>
        </p:txBody>
      </p:sp>
      <p:cxnSp>
        <p:nvCxnSpPr>
          <p:cNvPr id="198" name="Straight Connector 197">
            <a:extLst>
              <a:ext uri="{FF2B5EF4-FFF2-40B4-BE49-F238E27FC236}">
                <a16:creationId xmlns:a16="http://schemas.microsoft.com/office/drawing/2014/main" id="{DF37AC4D-25A2-B771-3CE2-893A81CE51DF}"/>
              </a:ext>
            </a:extLst>
          </p:cNvPr>
          <p:cNvCxnSpPr>
            <a:cxnSpLocks/>
          </p:cNvCxnSpPr>
          <p:nvPr/>
        </p:nvCxnSpPr>
        <p:spPr>
          <a:xfrm>
            <a:off x="1213341" y="3178722"/>
            <a:ext cx="381461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타원 400">
            <a:extLst>
              <a:ext uri="{FF2B5EF4-FFF2-40B4-BE49-F238E27FC236}">
                <a16:creationId xmlns:a16="http://schemas.microsoft.com/office/drawing/2014/main" id="{8406E917-8BB8-193A-FB97-4FAAF9861249}"/>
              </a:ext>
            </a:extLst>
          </p:cNvPr>
          <p:cNvSpPr/>
          <p:nvPr/>
        </p:nvSpPr>
        <p:spPr>
          <a:xfrm>
            <a:off x="1494329" y="3019336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18" name="타원 401">
            <a:extLst>
              <a:ext uri="{FF2B5EF4-FFF2-40B4-BE49-F238E27FC236}">
                <a16:creationId xmlns:a16="http://schemas.microsoft.com/office/drawing/2014/main" id="{17787C9D-1C26-14EF-FA57-14830C788003}"/>
              </a:ext>
            </a:extLst>
          </p:cNvPr>
          <p:cNvSpPr/>
          <p:nvPr/>
        </p:nvSpPr>
        <p:spPr>
          <a:xfrm>
            <a:off x="1896187" y="3019336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29" name="타원 402">
            <a:extLst>
              <a:ext uri="{FF2B5EF4-FFF2-40B4-BE49-F238E27FC236}">
                <a16:creationId xmlns:a16="http://schemas.microsoft.com/office/drawing/2014/main" id="{ACD6E47A-484B-E6C9-B2BE-B20E21EBC2D4}"/>
              </a:ext>
            </a:extLst>
          </p:cNvPr>
          <p:cNvSpPr/>
          <p:nvPr/>
        </p:nvSpPr>
        <p:spPr>
          <a:xfrm>
            <a:off x="2298043" y="3019336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30" name="타원 403">
            <a:extLst>
              <a:ext uri="{FF2B5EF4-FFF2-40B4-BE49-F238E27FC236}">
                <a16:creationId xmlns:a16="http://schemas.microsoft.com/office/drawing/2014/main" id="{8E75F66F-4AC4-457A-567F-14C60523819E}"/>
              </a:ext>
            </a:extLst>
          </p:cNvPr>
          <p:cNvSpPr/>
          <p:nvPr/>
        </p:nvSpPr>
        <p:spPr>
          <a:xfrm>
            <a:off x="2699901" y="3019336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32" name="타원 404">
            <a:extLst>
              <a:ext uri="{FF2B5EF4-FFF2-40B4-BE49-F238E27FC236}">
                <a16:creationId xmlns:a16="http://schemas.microsoft.com/office/drawing/2014/main" id="{642331CC-5FD8-D5C3-4EDF-B2F9AE04B40F}"/>
              </a:ext>
            </a:extLst>
          </p:cNvPr>
          <p:cNvSpPr/>
          <p:nvPr/>
        </p:nvSpPr>
        <p:spPr>
          <a:xfrm>
            <a:off x="3101757" y="3019336"/>
            <a:ext cx="318772" cy="318772"/>
          </a:xfrm>
          <a:prstGeom prst="ellipse">
            <a:avLst/>
          </a:prstGeom>
          <a:solidFill>
            <a:schemeClr val="bg1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defRPr/>
            </a:pPr>
            <a:r>
              <a:rPr lang="en-US" altLang="ko-KR" sz="16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⋯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33" name="타원 405">
            <a:extLst>
              <a:ext uri="{FF2B5EF4-FFF2-40B4-BE49-F238E27FC236}">
                <a16:creationId xmlns:a16="http://schemas.microsoft.com/office/drawing/2014/main" id="{BA007315-D75C-FC96-15DC-4B7A5F62A710}"/>
              </a:ext>
            </a:extLst>
          </p:cNvPr>
          <p:cNvSpPr/>
          <p:nvPr/>
        </p:nvSpPr>
        <p:spPr>
          <a:xfrm>
            <a:off x="3503615" y="3019336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34" name="타원 406">
            <a:extLst>
              <a:ext uri="{FF2B5EF4-FFF2-40B4-BE49-F238E27FC236}">
                <a16:creationId xmlns:a16="http://schemas.microsoft.com/office/drawing/2014/main" id="{CEF97280-132B-1D30-FA88-123B479481CE}"/>
              </a:ext>
            </a:extLst>
          </p:cNvPr>
          <p:cNvSpPr/>
          <p:nvPr/>
        </p:nvSpPr>
        <p:spPr>
          <a:xfrm>
            <a:off x="3905473" y="3019336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35" name="타원 407">
            <a:extLst>
              <a:ext uri="{FF2B5EF4-FFF2-40B4-BE49-F238E27FC236}">
                <a16:creationId xmlns:a16="http://schemas.microsoft.com/office/drawing/2014/main" id="{00A3B396-82D2-3D6C-B132-BC58358855C6}"/>
              </a:ext>
            </a:extLst>
          </p:cNvPr>
          <p:cNvSpPr/>
          <p:nvPr/>
        </p:nvSpPr>
        <p:spPr>
          <a:xfrm>
            <a:off x="4307329" y="3019336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38" name="타원 408">
            <a:extLst>
              <a:ext uri="{FF2B5EF4-FFF2-40B4-BE49-F238E27FC236}">
                <a16:creationId xmlns:a16="http://schemas.microsoft.com/office/drawing/2014/main" id="{88B4998F-71B7-E1D5-1BB6-05289E1C0708}"/>
              </a:ext>
            </a:extLst>
          </p:cNvPr>
          <p:cNvSpPr/>
          <p:nvPr/>
        </p:nvSpPr>
        <p:spPr>
          <a:xfrm>
            <a:off x="4709187" y="3019336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95D54CD1-5B34-AB15-1916-B9EC4DBC9709}"/>
              </a:ext>
            </a:extLst>
          </p:cNvPr>
          <p:cNvSpPr txBox="1"/>
          <p:nvPr/>
        </p:nvSpPr>
        <p:spPr>
          <a:xfrm>
            <a:off x="632471" y="3064179"/>
            <a:ext cx="57885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dirty="0">
                <a:latin typeface="Avenir Next Medium" panose="020B0503020202020204" pitchFamily="34" charset="0"/>
              </a:rPr>
              <a:t>WL</a:t>
            </a:r>
            <a:r>
              <a:rPr lang="en-US" altLang="ko-KR" sz="1600" baseline="-25000" dirty="0">
                <a:latin typeface="Avenir Next Medium" panose="020B0503020202020204" pitchFamily="34" charset="0"/>
              </a:rPr>
              <a:t>0</a:t>
            </a:r>
            <a:endParaRPr lang="ko-KR" altLang="en-US" sz="1600" baseline="-25000" dirty="0">
              <a:latin typeface="Avenir Next Medium" panose="020B0503020202020204" pitchFamily="34" charset="0"/>
            </a:endParaRPr>
          </a:p>
        </p:txBody>
      </p:sp>
      <p:grpSp>
        <p:nvGrpSpPr>
          <p:cNvPr id="242" name="Group 241">
            <a:extLst>
              <a:ext uri="{FF2B5EF4-FFF2-40B4-BE49-F238E27FC236}">
                <a16:creationId xmlns:a16="http://schemas.microsoft.com/office/drawing/2014/main" id="{68110313-36A4-555E-9B6D-79295B966F0D}"/>
              </a:ext>
            </a:extLst>
          </p:cNvPr>
          <p:cNvGrpSpPr/>
          <p:nvPr/>
        </p:nvGrpSpPr>
        <p:grpSpPr>
          <a:xfrm>
            <a:off x="1483770" y="3045840"/>
            <a:ext cx="3533630" cy="318772"/>
            <a:chOff x="1269279" y="2797330"/>
            <a:chExt cx="3533630" cy="318772"/>
          </a:xfrm>
          <a:noFill/>
        </p:grpSpPr>
        <p:sp>
          <p:nvSpPr>
            <p:cNvPr id="243" name="타원 400">
              <a:extLst>
                <a:ext uri="{FF2B5EF4-FFF2-40B4-BE49-F238E27FC236}">
                  <a16:creationId xmlns:a16="http://schemas.microsoft.com/office/drawing/2014/main" id="{24E1B880-7137-A43D-ECA9-8B7BAF485473}"/>
                </a:ext>
              </a:extLst>
            </p:cNvPr>
            <p:cNvSpPr/>
            <p:nvPr/>
          </p:nvSpPr>
          <p:spPr>
            <a:xfrm>
              <a:off x="1269279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45" name="타원 401">
              <a:extLst>
                <a:ext uri="{FF2B5EF4-FFF2-40B4-BE49-F238E27FC236}">
                  <a16:creationId xmlns:a16="http://schemas.microsoft.com/office/drawing/2014/main" id="{B58EE5FE-AE9E-8F29-8CD0-4B2B160EEFC8}"/>
                </a:ext>
              </a:extLst>
            </p:cNvPr>
            <p:cNvSpPr/>
            <p:nvPr/>
          </p:nvSpPr>
          <p:spPr>
            <a:xfrm>
              <a:off x="1671137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46" name="타원 402">
              <a:extLst>
                <a:ext uri="{FF2B5EF4-FFF2-40B4-BE49-F238E27FC236}">
                  <a16:creationId xmlns:a16="http://schemas.microsoft.com/office/drawing/2014/main" id="{F44525F0-A936-192C-BD7B-8593A61C4713}"/>
                </a:ext>
              </a:extLst>
            </p:cNvPr>
            <p:cNvSpPr/>
            <p:nvPr/>
          </p:nvSpPr>
          <p:spPr>
            <a:xfrm>
              <a:off x="2072993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47" name="타원 403">
              <a:extLst>
                <a:ext uri="{FF2B5EF4-FFF2-40B4-BE49-F238E27FC236}">
                  <a16:creationId xmlns:a16="http://schemas.microsoft.com/office/drawing/2014/main" id="{DC44CA4B-7591-78F7-AA3B-2C5A45919C76}"/>
                </a:ext>
              </a:extLst>
            </p:cNvPr>
            <p:cNvSpPr/>
            <p:nvPr/>
          </p:nvSpPr>
          <p:spPr>
            <a:xfrm>
              <a:off x="2474851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48" name="타원 404">
              <a:extLst>
                <a:ext uri="{FF2B5EF4-FFF2-40B4-BE49-F238E27FC236}">
                  <a16:creationId xmlns:a16="http://schemas.microsoft.com/office/drawing/2014/main" id="{55F6AEF5-0BCE-305D-0B58-E6C94792DDF9}"/>
                </a:ext>
              </a:extLst>
            </p:cNvPr>
            <p:cNvSpPr/>
            <p:nvPr/>
          </p:nvSpPr>
          <p:spPr>
            <a:xfrm>
              <a:off x="2876707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50" name="타원 405">
              <a:extLst>
                <a:ext uri="{FF2B5EF4-FFF2-40B4-BE49-F238E27FC236}">
                  <a16:creationId xmlns:a16="http://schemas.microsoft.com/office/drawing/2014/main" id="{0C4832E9-48BD-9A30-5A81-E89F1804E916}"/>
                </a:ext>
              </a:extLst>
            </p:cNvPr>
            <p:cNvSpPr/>
            <p:nvPr/>
          </p:nvSpPr>
          <p:spPr>
            <a:xfrm>
              <a:off x="3278565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51" name="타원 406">
              <a:extLst>
                <a:ext uri="{FF2B5EF4-FFF2-40B4-BE49-F238E27FC236}">
                  <a16:creationId xmlns:a16="http://schemas.microsoft.com/office/drawing/2014/main" id="{DA5F35F4-C3EE-C64F-E108-8142A0C76CBF}"/>
                </a:ext>
              </a:extLst>
            </p:cNvPr>
            <p:cNvSpPr/>
            <p:nvPr/>
          </p:nvSpPr>
          <p:spPr>
            <a:xfrm>
              <a:off x="3680423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55" name="타원 407">
              <a:extLst>
                <a:ext uri="{FF2B5EF4-FFF2-40B4-BE49-F238E27FC236}">
                  <a16:creationId xmlns:a16="http://schemas.microsoft.com/office/drawing/2014/main" id="{5E4A4155-306B-F114-69F0-874D05221E5E}"/>
                </a:ext>
              </a:extLst>
            </p:cNvPr>
            <p:cNvSpPr/>
            <p:nvPr/>
          </p:nvSpPr>
          <p:spPr>
            <a:xfrm>
              <a:off x="4082279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56" name="타원 408">
              <a:extLst>
                <a:ext uri="{FF2B5EF4-FFF2-40B4-BE49-F238E27FC236}">
                  <a16:creationId xmlns:a16="http://schemas.microsoft.com/office/drawing/2014/main" id="{5B3E6F28-3961-0255-849A-F26C0B12B308}"/>
                </a:ext>
              </a:extLst>
            </p:cNvPr>
            <p:cNvSpPr/>
            <p:nvPr/>
          </p:nvSpPr>
          <p:spPr>
            <a:xfrm>
              <a:off x="4484137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</p:grpSp>
      <p:sp>
        <p:nvSpPr>
          <p:cNvPr id="257" name="Rectangle 256">
            <a:extLst>
              <a:ext uri="{FF2B5EF4-FFF2-40B4-BE49-F238E27FC236}">
                <a16:creationId xmlns:a16="http://schemas.microsoft.com/office/drawing/2014/main" id="{1660A77E-3FD0-4C76-5CEB-6AB16CBCF0C0}"/>
              </a:ext>
            </a:extLst>
          </p:cNvPr>
          <p:cNvSpPr/>
          <p:nvPr/>
        </p:nvSpPr>
        <p:spPr>
          <a:xfrm>
            <a:off x="1492982" y="3015727"/>
            <a:ext cx="320118" cy="74155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ACDDDBFB-0F37-B57C-C533-8F7439D8B70D}"/>
              </a:ext>
            </a:extLst>
          </p:cNvPr>
          <p:cNvSpPr/>
          <p:nvPr/>
        </p:nvSpPr>
        <p:spPr>
          <a:xfrm>
            <a:off x="1894839" y="3015726"/>
            <a:ext cx="320118" cy="322382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66F481B5-49FE-4A7A-C0E9-6ED5CE894134}"/>
              </a:ext>
            </a:extLst>
          </p:cNvPr>
          <p:cNvSpPr/>
          <p:nvPr/>
        </p:nvSpPr>
        <p:spPr>
          <a:xfrm>
            <a:off x="2297370" y="3015727"/>
            <a:ext cx="320118" cy="222611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080AD1D1-A825-53DA-6B49-3D78E716A001}"/>
              </a:ext>
            </a:extLst>
          </p:cNvPr>
          <p:cNvSpPr/>
          <p:nvPr/>
        </p:nvSpPr>
        <p:spPr>
          <a:xfrm>
            <a:off x="2698553" y="3015727"/>
            <a:ext cx="320118" cy="192258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94F75DD5-AB7C-09FC-1413-79449227ABBD}"/>
              </a:ext>
            </a:extLst>
          </p:cNvPr>
          <p:cNvSpPr/>
          <p:nvPr/>
        </p:nvSpPr>
        <p:spPr>
          <a:xfrm>
            <a:off x="3503616" y="3015727"/>
            <a:ext cx="320118" cy="2811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DDC0868F-46E2-8FCE-B7D8-269EBC1AFBFE}"/>
              </a:ext>
            </a:extLst>
          </p:cNvPr>
          <p:cNvSpPr/>
          <p:nvPr/>
        </p:nvSpPr>
        <p:spPr>
          <a:xfrm>
            <a:off x="3905473" y="3015727"/>
            <a:ext cx="320118" cy="252688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8D5CF38D-2714-CDF3-70A6-D3D7D1E7AD54}"/>
              </a:ext>
            </a:extLst>
          </p:cNvPr>
          <p:cNvSpPr/>
          <p:nvPr/>
        </p:nvSpPr>
        <p:spPr>
          <a:xfrm>
            <a:off x="4308004" y="3015727"/>
            <a:ext cx="320118" cy="121255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5485CB6A-FC66-7560-0B30-8F9F80841298}"/>
              </a:ext>
            </a:extLst>
          </p:cNvPr>
          <p:cNvSpPr/>
          <p:nvPr/>
        </p:nvSpPr>
        <p:spPr>
          <a:xfrm>
            <a:off x="4709187" y="3015727"/>
            <a:ext cx="320118" cy="281178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277" name="타원 400">
            <a:extLst>
              <a:ext uri="{FF2B5EF4-FFF2-40B4-BE49-F238E27FC236}">
                <a16:creationId xmlns:a16="http://schemas.microsoft.com/office/drawing/2014/main" id="{B01EE8D0-50CE-A27F-30E3-77A24F92BC53}"/>
              </a:ext>
            </a:extLst>
          </p:cNvPr>
          <p:cNvSpPr/>
          <p:nvPr/>
        </p:nvSpPr>
        <p:spPr>
          <a:xfrm>
            <a:off x="1494329" y="3019336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78" name="타원 401">
            <a:extLst>
              <a:ext uri="{FF2B5EF4-FFF2-40B4-BE49-F238E27FC236}">
                <a16:creationId xmlns:a16="http://schemas.microsoft.com/office/drawing/2014/main" id="{36DF7782-444B-405B-48FF-79E3EA40D163}"/>
              </a:ext>
            </a:extLst>
          </p:cNvPr>
          <p:cNvSpPr/>
          <p:nvPr/>
        </p:nvSpPr>
        <p:spPr>
          <a:xfrm>
            <a:off x="1896187" y="3019336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79" name="타원 402">
            <a:extLst>
              <a:ext uri="{FF2B5EF4-FFF2-40B4-BE49-F238E27FC236}">
                <a16:creationId xmlns:a16="http://schemas.microsoft.com/office/drawing/2014/main" id="{D5858E52-7C51-A4B6-0BA8-2B19C28276A4}"/>
              </a:ext>
            </a:extLst>
          </p:cNvPr>
          <p:cNvSpPr/>
          <p:nvPr/>
        </p:nvSpPr>
        <p:spPr>
          <a:xfrm>
            <a:off x="2298043" y="3019336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80" name="타원 403">
            <a:extLst>
              <a:ext uri="{FF2B5EF4-FFF2-40B4-BE49-F238E27FC236}">
                <a16:creationId xmlns:a16="http://schemas.microsoft.com/office/drawing/2014/main" id="{CC1C4527-0395-6816-DB7E-5072BADBDF77}"/>
              </a:ext>
            </a:extLst>
          </p:cNvPr>
          <p:cNvSpPr/>
          <p:nvPr/>
        </p:nvSpPr>
        <p:spPr>
          <a:xfrm>
            <a:off x="2699901" y="3019336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82" name="타원 405">
            <a:extLst>
              <a:ext uri="{FF2B5EF4-FFF2-40B4-BE49-F238E27FC236}">
                <a16:creationId xmlns:a16="http://schemas.microsoft.com/office/drawing/2014/main" id="{361E15B2-C62A-2663-6EAA-9D7FDF386A23}"/>
              </a:ext>
            </a:extLst>
          </p:cNvPr>
          <p:cNvSpPr/>
          <p:nvPr/>
        </p:nvSpPr>
        <p:spPr>
          <a:xfrm>
            <a:off x="3503615" y="3019336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83" name="타원 406">
            <a:extLst>
              <a:ext uri="{FF2B5EF4-FFF2-40B4-BE49-F238E27FC236}">
                <a16:creationId xmlns:a16="http://schemas.microsoft.com/office/drawing/2014/main" id="{47D3B0C5-72F9-D5E4-0966-65C5842D3CD3}"/>
              </a:ext>
            </a:extLst>
          </p:cNvPr>
          <p:cNvSpPr/>
          <p:nvPr/>
        </p:nvSpPr>
        <p:spPr>
          <a:xfrm>
            <a:off x="3905473" y="3019336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84" name="타원 407">
            <a:extLst>
              <a:ext uri="{FF2B5EF4-FFF2-40B4-BE49-F238E27FC236}">
                <a16:creationId xmlns:a16="http://schemas.microsoft.com/office/drawing/2014/main" id="{0DE2770B-1B6E-83C4-DCF8-8AFFC72217B2}"/>
              </a:ext>
            </a:extLst>
          </p:cNvPr>
          <p:cNvSpPr/>
          <p:nvPr/>
        </p:nvSpPr>
        <p:spPr>
          <a:xfrm>
            <a:off x="4307329" y="3019336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85" name="타원 408">
            <a:extLst>
              <a:ext uri="{FF2B5EF4-FFF2-40B4-BE49-F238E27FC236}">
                <a16:creationId xmlns:a16="http://schemas.microsoft.com/office/drawing/2014/main" id="{789E1286-9EB2-CCA4-0103-321E45F60704}"/>
              </a:ext>
            </a:extLst>
          </p:cNvPr>
          <p:cNvSpPr/>
          <p:nvPr/>
        </p:nvSpPr>
        <p:spPr>
          <a:xfrm>
            <a:off x="4709187" y="3019336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86" name="Right Brace 285">
            <a:extLst>
              <a:ext uri="{FF2B5EF4-FFF2-40B4-BE49-F238E27FC236}">
                <a16:creationId xmlns:a16="http://schemas.microsoft.com/office/drawing/2014/main" id="{C4CB4923-EC86-B8A1-6F08-1F84B9C1322E}"/>
              </a:ext>
            </a:extLst>
          </p:cNvPr>
          <p:cNvSpPr/>
          <p:nvPr/>
        </p:nvSpPr>
        <p:spPr>
          <a:xfrm rot="16200000">
            <a:off x="3138666" y="1151192"/>
            <a:ext cx="223835" cy="3398473"/>
          </a:xfrm>
          <a:prstGeom prst="rightBrace">
            <a:avLst>
              <a:gd name="adj1" fmla="val 41108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87" name="TextBox 286">
            <a:extLst>
              <a:ext uri="{FF2B5EF4-FFF2-40B4-BE49-F238E27FC236}">
                <a16:creationId xmlns:a16="http://schemas.microsoft.com/office/drawing/2014/main" id="{E068AD45-E0A1-44AB-E72F-F62AB13EB4AE}"/>
              </a:ext>
            </a:extLst>
          </p:cNvPr>
          <p:cNvSpPr txBox="1"/>
          <p:nvPr/>
        </p:nvSpPr>
        <p:spPr>
          <a:xfrm>
            <a:off x="2008831" y="2447831"/>
            <a:ext cx="246968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dirty="0">
                <a:latin typeface="Avenir Next Medium" panose="020B0503020202020204" pitchFamily="34" charset="0"/>
              </a:rPr>
              <a:t>Page Data Area</a:t>
            </a:r>
            <a:endParaRPr lang="ko-KR" altLang="en-US" baseline="-25000" dirty="0">
              <a:latin typeface="Avenir Next Medium" panose="020B0503020202020204" pitchFamily="34" charset="0"/>
            </a:endParaRPr>
          </a:p>
        </p:txBody>
      </p:sp>
      <p:cxnSp>
        <p:nvCxnSpPr>
          <p:cNvPr id="320" name="Straight Connector 319">
            <a:extLst>
              <a:ext uri="{FF2B5EF4-FFF2-40B4-BE49-F238E27FC236}">
                <a16:creationId xmlns:a16="http://schemas.microsoft.com/office/drawing/2014/main" id="{125EF9E7-9750-20E5-DF0A-6AF94010D1E9}"/>
              </a:ext>
            </a:extLst>
          </p:cNvPr>
          <p:cNvCxnSpPr>
            <a:cxnSpLocks/>
          </p:cNvCxnSpPr>
          <p:nvPr/>
        </p:nvCxnSpPr>
        <p:spPr>
          <a:xfrm>
            <a:off x="5027959" y="3178722"/>
            <a:ext cx="162218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" name="타원 406">
            <a:extLst>
              <a:ext uri="{FF2B5EF4-FFF2-40B4-BE49-F238E27FC236}">
                <a16:creationId xmlns:a16="http://schemas.microsoft.com/office/drawing/2014/main" id="{956B9DDF-AD0E-12E8-00DC-B7372E623B88}"/>
              </a:ext>
            </a:extLst>
          </p:cNvPr>
          <p:cNvSpPr/>
          <p:nvPr/>
        </p:nvSpPr>
        <p:spPr>
          <a:xfrm>
            <a:off x="5527654" y="3019336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309" name="타원 407">
            <a:extLst>
              <a:ext uri="{FF2B5EF4-FFF2-40B4-BE49-F238E27FC236}">
                <a16:creationId xmlns:a16="http://schemas.microsoft.com/office/drawing/2014/main" id="{F461FCB7-C655-E297-EF86-3AFB4BACC624}"/>
              </a:ext>
            </a:extLst>
          </p:cNvPr>
          <p:cNvSpPr/>
          <p:nvPr/>
        </p:nvSpPr>
        <p:spPr>
          <a:xfrm>
            <a:off x="5929510" y="3019336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310" name="타원 408">
            <a:extLst>
              <a:ext uri="{FF2B5EF4-FFF2-40B4-BE49-F238E27FC236}">
                <a16:creationId xmlns:a16="http://schemas.microsoft.com/office/drawing/2014/main" id="{4D545FAB-6A39-1281-1FAF-37B6966A8EFE}"/>
              </a:ext>
            </a:extLst>
          </p:cNvPr>
          <p:cNvSpPr/>
          <p:nvPr/>
        </p:nvSpPr>
        <p:spPr>
          <a:xfrm>
            <a:off x="6331368" y="3019336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313" name="Rectangle 312">
            <a:extLst>
              <a:ext uri="{FF2B5EF4-FFF2-40B4-BE49-F238E27FC236}">
                <a16:creationId xmlns:a16="http://schemas.microsoft.com/office/drawing/2014/main" id="{DF5D18DF-8D4C-36F1-60E9-8251452E2F90}"/>
              </a:ext>
            </a:extLst>
          </p:cNvPr>
          <p:cNvSpPr/>
          <p:nvPr/>
        </p:nvSpPr>
        <p:spPr>
          <a:xfrm>
            <a:off x="5930185" y="3015727"/>
            <a:ext cx="320118" cy="31877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314" name="Rectangle 313">
            <a:extLst>
              <a:ext uri="{FF2B5EF4-FFF2-40B4-BE49-F238E27FC236}">
                <a16:creationId xmlns:a16="http://schemas.microsoft.com/office/drawing/2014/main" id="{C19B4337-5EC3-BBC4-2897-E550FBD8A886}"/>
              </a:ext>
            </a:extLst>
          </p:cNvPr>
          <p:cNvSpPr/>
          <p:nvPr/>
        </p:nvSpPr>
        <p:spPr>
          <a:xfrm>
            <a:off x="6331368" y="3015726"/>
            <a:ext cx="320118" cy="318769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316" name="타원 406">
            <a:extLst>
              <a:ext uri="{FF2B5EF4-FFF2-40B4-BE49-F238E27FC236}">
                <a16:creationId xmlns:a16="http://schemas.microsoft.com/office/drawing/2014/main" id="{35199087-464D-3DBC-82D3-BB23DC65987E}"/>
              </a:ext>
            </a:extLst>
          </p:cNvPr>
          <p:cNvSpPr/>
          <p:nvPr/>
        </p:nvSpPr>
        <p:spPr>
          <a:xfrm>
            <a:off x="5527654" y="3019336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CH" dirty="0">
                <a:solidFill>
                  <a:srgbClr val="357429"/>
                </a:solidFill>
                <a:latin typeface="Avenir Next Medium" panose="020B0503020202020204" pitchFamily="34" charset="0"/>
              </a:rPr>
              <a:t>M</a:t>
            </a:r>
          </a:p>
        </p:txBody>
      </p:sp>
      <p:sp>
        <p:nvSpPr>
          <p:cNvPr id="317" name="타원 407">
            <a:extLst>
              <a:ext uri="{FF2B5EF4-FFF2-40B4-BE49-F238E27FC236}">
                <a16:creationId xmlns:a16="http://schemas.microsoft.com/office/drawing/2014/main" id="{725B39C4-5F88-F23F-45C3-2E1D1C7277C9}"/>
              </a:ext>
            </a:extLst>
          </p:cNvPr>
          <p:cNvSpPr/>
          <p:nvPr/>
        </p:nvSpPr>
        <p:spPr>
          <a:xfrm>
            <a:off x="5929510" y="3019336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Avenir Next Medium" panose="020B0503020202020204" pitchFamily="34" charset="0"/>
              </a:rPr>
              <a:t>C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318" name="타원 408">
            <a:extLst>
              <a:ext uri="{FF2B5EF4-FFF2-40B4-BE49-F238E27FC236}">
                <a16:creationId xmlns:a16="http://schemas.microsoft.com/office/drawing/2014/main" id="{41606C9D-0D9C-F6A5-9C8B-19ABC916A570}"/>
              </a:ext>
            </a:extLst>
          </p:cNvPr>
          <p:cNvSpPr/>
          <p:nvPr/>
        </p:nvSpPr>
        <p:spPr>
          <a:xfrm>
            <a:off x="6331368" y="3019336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L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319" name="타원 404">
            <a:extLst>
              <a:ext uri="{FF2B5EF4-FFF2-40B4-BE49-F238E27FC236}">
                <a16:creationId xmlns:a16="http://schemas.microsoft.com/office/drawing/2014/main" id="{1B186D9D-7B1C-90EB-7A17-DE9CA45AF30D}"/>
              </a:ext>
            </a:extLst>
          </p:cNvPr>
          <p:cNvSpPr/>
          <p:nvPr/>
        </p:nvSpPr>
        <p:spPr>
          <a:xfrm>
            <a:off x="5120770" y="3019336"/>
            <a:ext cx="318772" cy="318772"/>
          </a:xfrm>
          <a:prstGeom prst="ellipse">
            <a:avLst/>
          </a:prstGeom>
          <a:solidFill>
            <a:schemeClr val="bg1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defRPr/>
            </a:pPr>
            <a:r>
              <a:rPr lang="en-US" altLang="ko-KR" sz="16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⋯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321" name="Right Brace 320">
            <a:extLst>
              <a:ext uri="{FF2B5EF4-FFF2-40B4-BE49-F238E27FC236}">
                <a16:creationId xmlns:a16="http://schemas.microsoft.com/office/drawing/2014/main" id="{B63DEA1A-527D-5712-056A-F02377DBB1C9}"/>
              </a:ext>
            </a:extLst>
          </p:cNvPr>
          <p:cNvSpPr/>
          <p:nvPr/>
        </p:nvSpPr>
        <p:spPr>
          <a:xfrm rot="16200000">
            <a:off x="5773538" y="2085743"/>
            <a:ext cx="223835" cy="1529370"/>
          </a:xfrm>
          <a:prstGeom prst="rightBrace">
            <a:avLst>
              <a:gd name="adj1" fmla="val 41108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22" name="TextBox 321">
            <a:extLst>
              <a:ext uri="{FF2B5EF4-FFF2-40B4-BE49-F238E27FC236}">
                <a16:creationId xmlns:a16="http://schemas.microsoft.com/office/drawing/2014/main" id="{504F7714-F794-AF08-A872-D22F8156AC50}"/>
              </a:ext>
            </a:extLst>
          </p:cNvPr>
          <p:cNvSpPr txBox="1"/>
          <p:nvPr/>
        </p:nvSpPr>
        <p:spPr>
          <a:xfrm>
            <a:off x="5251784" y="2447831"/>
            <a:ext cx="126734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dirty="0">
                <a:latin typeface="Avenir Next Medium" panose="020B0503020202020204" pitchFamily="34" charset="0"/>
              </a:rPr>
              <a:t>Spare Area</a:t>
            </a:r>
            <a:endParaRPr lang="ko-KR" altLang="en-US" baseline="-25000" dirty="0">
              <a:latin typeface="Avenir Next Medium" panose="020B0503020202020204" pitchFamily="34" charset="0"/>
            </a:endParaRPr>
          </a:p>
        </p:txBody>
      </p:sp>
      <p:sp>
        <p:nvSpPr>
          <p:cNvPr id="72" name="타원 231">
            <a:extLst>
              <a:ext uri="{FF2B5EF4-FFF2-40B4-BE49-F238E27FC236}">
                <a16:creationId xmlns:a16="http://schemas.microsoft.com/office/drawing/2014/main" id="{D66A0FA2-D56C-40BA-C83C-6DCDBAF34ED4}"/>
              </a:ext>
            </a:extLst>
          </p:cNvPr>
          <p:cNvSpPr/>
          <p:nvPr/>
        </p:nvSpPr>
        <p:spPr>
          <a:xfrm>
            <a:off x="6892611" y="2933941"/>
            <a:ext cx="153260" cy="153260"/>
          </a:xfrm>
          <a:prstGeom prst="ellipse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73" name="사각형: 둥근 모서리 232">
            <a:extLst>
              <a:ext uri="{FF2B5EF4-FFF2-40B4-BE49-F238E27FC236}">
                <a16:creationId xmlns:a16="http://schemas.microsoft.com/office/drawing/2014/main" id="{83EB15BE-383F-7205-E782-3D27FBAA1FD9}"/>
              </a:ext>
            </a:extLst>
          </p:cNvPr>
          <p:cNvSpPr/>
          <p:nvPr/>
        </p:nvSpPr>
        <p:spPr>
          <a:xfrm>
            <a:off x="7057657" y="2816296"/>
            <a:ext cx="2836171" cy="388551"/>
          </a:xfrm>
          <a:prstGeom prst="roundRect">
            <a:avLst>
              <a:gd name="adj" fmla="val 0"/>
            </a:avLst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3600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Erased = Enabled</a:t>
            </a:r>
            <a:endParaRPr kumimoji="0" lang="ko-KR" altLang="en-US" sz="12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74" name="타원 233">
            <a:extLst>
              <a:ext uri="{FF2B5EF4-FFF2-40B4-BE49-F238E27FC236}">
                <a16:creationId xmlns:a16="http://schemas.microsoft.com/office/drawing/2014/main" id="{4DE7F6A3-33A8-B4F5-E719-9BF35C292161}"/>
              </a:ext>
            </a:extLst>
          </p:cNvPr>
          <p:cNvSpPr/>
          <p:nvPr/>
        </p:nvSpPr>
        <p:spPr>
          <a:xfrm>
            <a:off x="6891264" y="3148102"/>
            <a:ext cx="153260" cy="153260"/>
          </a:xfrm>
          <a:prstGeom prst="ellipse">
            <a:avLst/>
          </a:prstGeom>
          <a:solidFill>
            <a:srgbClr val="FFC000"/>
          </a:solidFill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75" name="사각형: 둥근 모서리 234">
            <a:extLst>
              <a:ext uri="{FF2B5EF4-FFF2-40B4-BE49-F238E27FC236}">
                <a16:creationId xmlns:a16="http://schemas.microsoft.com/office/drawing/2014/main" id="{2A110009-6106-FE0B-3F12-809D5B82ED33}"/>
              </a:ext>
            </a:extLst>
          </p:cNvPr>
          <p:cNvSpPr/>
          <p:nvPr/>
        </p:nvSpPr>
        <p:spPr>
          <a:xfrm>
            <a:off x="7056311" y="3030457"/>
            <a:ext cx="3910842" cy="388551"/>
          </a:xfrm>
          <a:prstGeom prst="roundRect">
            <a:avLst>
              <a:gd name="adj" fmla="val 0"/>
            </a:avLst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3600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Programmed </a:t>
            </a:r>
            <a:r>
              <a:rPr lang="en-US" altLang="ko-KR" sz="12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= Disabled</a:t>
            </a:r>
            <a:endParaRPr kumimoji="0" lang="ko-KR" altLang="en-US" sz="12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0A048D9-FC91-47E8-F09D-FB92CFB29A11}"/>
              </a:ext>
            </a:extLst>
          </p:cNvPr>
          <p:cNvSpPr txBox="1"/>
          <p:nvPr/>
        </p:nvSpPr>
        <p:spPr>
          <a:xfrm>
            <a:off x="-254732" y="1950835"/>
            <a:ext cx="246968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dirty="0" err="1">
                <a:solidFill>
                  <a:srgbClr val="357429"/>
                </a:solidFill>
                <a:latin typeface="Courier" pitchFamily="2" charset="0"/>
              </a:rPr>
              <a:t>pLock</a:t>
            </a:r>
            <a:r>
              <a:rPr lang="en-US" altLang="ko-KR" dirty="0">
                <a:solidFill>
                  <a:srgbClr val="357429"/>
                </a:solidFill>
                <a:latin typeface="Courier" pitchFamily="2" charset="0"/>
              </a:rPr>
              <a:t>(page0) </a:t>
            </a:r>
            <a:endParaRPr lang="ko-KR" altLang="en-US" baseline="-25000" dirty="0">
              <a:solidFill>
                <a:srgbClr val="357429"/>
              </a:solidFill>
              <a:latin typeface="Avenir Next Medium" panose="020B0503020202020204" pitchFamily="34" charset="0"/>
            </a:endParaRP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4CA1711B-A532-08B2-B761-C984538BA617}"/>
              </a:ext>
            </a:extLst>
          </p:cNvPr>
          <p:cNvCxnSpPr>
            <a:cxnSpLocks/>
          </p:cNvCxnSpPr>
          <p:nvPr/>
        </p:nvCxnSpPr>
        <p:spPr>
          <a:xfrm>
            <a:off x="769825" y="2321852"/>
            <a:ext cx="8257" cy="629970"/>
          </a:xfrm>
          <a:prstGeom prst="line">
            <a:avLst/>
          </a:prstGeom>
          <a:ln w="12700">
            <a:solidFill>
              <a:srgbClr val="357429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453ABED1-57FB-6345-8EB2-13B0442165A1}"/>
              </a:ext>
            </a:extLst>
          </p:cNvPr>
          <p:cNvCxnSpPr>
            <a:cxnSpLocks/>
          </p:cNvCxnSpPr>
          <p:nvPr/>
        </p:nvCxnSpPr>
        <p:spPr>
          <a:xfrm>
            <a:off x="1213341" y="3856347"/>
            <a:ext cx="381461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타원 400">
            <a:extLst>
              <a:ext uri="{FF2B5EF4-FFF2-40B4-BE49-F238E27FC236}">
                <a16:creationId xmlns:a16="http://schemas.microsoft.com/office/drawing/2014/main" id="{73B0DF38-8873-1F23-0B9A-682B5DCAAA90}"/>
              </a:ext>
            </a:extLst>
          </p:cNvPr>
          <p:cNvSpPr/>
          <p:nvPr/>
        </p:nvSpPr>
        <p:spPr>
          <a:xfrm>
            <a:off x="1494329" y="3696961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78" name="타원 401">
            <a:extLst>
              <a:ext uri="{FF2B5EF4-FFF2-40B4-BE49-F238E27FC236}">
                <a16:creationId xmlns:a16="http://schemas.microsoft.com/office/drawing/2014/main" id="{3DA19657-C453-CABF-3CFC-978C486FA555}"/>
              </a:ext>
            </a:extLst>
          </p:cNvPr>
          <p:cNvSpPr/>
          <p:nvPr/>
        </p:nvSpPr>
        <p:spPr>
          <a:xfrm>
            <a:off x="1896187" y="3696961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79" name="타원 402">
            <a:extLst>
              <a:ext uri="{FF2B5EF4-FFF2-40B4-BE49-F238E27FC236}">
                <a16:creationId xmlns:a16="http://schemas.microsoft.com/office/drawing/2014/main" id="{AEA0A2D6-63D7-8F25-5407-FDC4CB304301}"/>
              </a:ext>
            </a:extLst>
          </p:cNvPr>
          <p:cNvSpPr/>
          <p:nvPr/>
        </p:nvSpPr>
        <p:spPr>
          <a:xfrm>
            <a:off x="2298043" y="3696961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80" name="타원 403">
            <a:extLst>
              <a:ext uri="{FF2B5EF4-FFF2-40B4-BE49-F238E27FC236}">
                <a16:creationId xmlns:a16="http://schemas.microsoft.com/office/drawing/2014/main" id="{56B54618-6F96-5F08-65A2-942FCB86CAE7}"/>
              </a:ext>
            </a:extLst>
          </p:cNvPr>
          <p:cNvSpPr/>
          <p:nvPr/>
        </p:nvSpPr>
        <p:spPr>
          <a:xfrm>
            <a:off x="2699901" y="3696961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81" name="타원 404">
            <a:extLst>
              <a:ext uri="{FF2B5EF4-FFF2-40B4-BE49-F238E27FC236}">
                <a16:creationId xmlns:a16="http://schemas.microsoft.com/office/drawing/2014/main" id="{5242497A-2908-EF41-7CB0-ABE5E61905E9}"/>
              </a:ext>
            </a:extLst>
          </p:cNvPr>
          <p:cNvSpPr/>
          <p:nvPr/>
        </p:nvSpPr>
        <p:spPr>
          <a:xfrm>
            <a:off x="3101757" y="3696961"/>
            <a:ext cx="318772" cy="318772"/>
          </a:xfrm>
          <a:prstGeom prst="ellipse">
            <a:avLst/>
          </a:prstGeom>
          <a:solidFill>
            <a:schemeClr val="bg1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defRPr/>
            </a:pPr>
            <a:r>
              <a:rPr lang="en-US" altLang="ko-KR" sz="16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⋯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82" name="타원 405">
            <a:extLst>
              <a:ext uri="{FF2B5EF4-FFF2-40B4-BE49-F238E27FC236}">
                <a16:creationId xmlns:a16="http://schemas.microsoft.com/office/drawing/2014/main" id="{0FD1F740-5B76-6EE4-DEDB-FA3B44602924}"/>
              </a:ext>
            </a:extLst>
          </p:cNvPr>
          <p:cNvSpPr/>
          <p:nvPr/>
        </p:nvSpPr>
        <p:spPr>
          <a:xfrm>
            <a:off x="3503615" y="3696961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83" name="타원 406">
            <a:extLst>
              <a:ext uri="{FF2B5EF4-FFF2-40B4-BE49-F238E27FC236}">
                <a16:creationId xmlns:a16="http://schemas.microsoft.com/office/drawing/2014/main" id="{2BA91D98-E591-B68E-D9A9-27F0AB8F77E3}"/>
              </a:ext>
            </a:extLst>
          </p:cNvPr>
          <p:cNvSpPr/>
          <p:nvPr/>
        </p:nvSpPr>
        <p:spPr>
          <a:xfrm>
            <a:off x="3905473" y="3696961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84" name="타원 407">
            <a:extLst>
              <a:ext uri="{FF2B5EF4-FFF2-40B4-BE49-F238E27FC236}">
                <a16:creationId xmlns:a16="http://schemas.microsoft.com/office/drawing/2014/main" id="{F929BD1E-7F09-09AC-CAB5-1086A41D65C3}"/>
              </a:ext>
            </a:extLst>
          </p:cNvPr>
          <p:cNvSpPr/>
          <p:nvPr/>
        </p:nvSpPr>
        <p:spPr>
          <a:xfrm>
            <a:off x="4307329" y="3696961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85" name="타원 408">
            <a:extLst>
              <a:ext uri="{FF2B5EF4-FFF2-40B4-BE49-F238E27FC236}">
                <a16:creationId xmlns:a16="http://schemas.microsoft.com/office/drawing/2014/main" id="{2FDB96DC-1951-1F6A-796F-1E053A2499B7}"/>
              </a:ext>
            </a:extLst>
          </p:cNvPr>
          <p:cNvSpPr/>
          <p:nvPr/>
        </p:nvSpPr>
        <p:spPr>
          <a:xfrm>
            <a:off x="4709187" y="3696961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76408B39-C6A5-925A-82E3-881F0903B37A}"/>
              </a:ext>
            </a:extLst>
          </p:cNvPr>
          <p:cNvSpPr txBox="1"/>
          <p:nvPr/>
        </p:nvSpPr>
        <p:spPr>
          <a:xfrm>
            <a:off x="632471" y="3741804"/>
            <a:ext cx="57885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dirty="0">
                <a:latin typeface="Avenir Next Medium" panose="020B0503020202020204" pitchFamily="34" charset="0"/>
              </a:rPr>
              <a:t>WL</a:t>
            </a:r>
            <a:r>
              <a:rPr lang="en-US" altLang="ko-KR" sz="1600" baseline="-25000" dirty="0">
                <a:latin typeface="Avenir Next Medium" panose="020B0503020202020204" pitchFamily="34" charset="0"/>
              </a:rPr>
              <a:t>1</a:t>
            </a:r>
            <a:endParaRPr lang="ko-KR" altLang="en-US" sz="1600" baseline="-25000" dirty="0">
              <a:latin typeface="Avenir Next Medium" panose="020B0503020202020204" pitchFamily="34" charset="0"/>
            </a:endParaRP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E68207E2-5F8D-CA00-9749-0911FDA4F3CC}"/>
              </a:ext>
            </a:extLst>
          </p:cNvPr>
          <p:cNvGrpSpPr/>
          <p:nvPr/>
        </p:nvGrpSpPr>
        <p:grpSpPr>
          <a:xfrm>
            <a:off x="1483770" y="3723465"/>
            <a:ext cx="3533630" cy="318772"/>
            <a:chOff x="1269279" y="2797330"/>
            <a:chExt cx="3533630" cy="318772"/>
          </a:xfrm>
          <a:noFill/>
        </p:grpSpPr>
        <p:sp>
          <p:nvSpPr>
            <p:cNvPr id="88" name="타원 400">
              <a:extLst>
                <a:ext uri="{FF2B5EF4-FFF2-40B4-BE49-F238E27FC236}">
                  <a16:creationId xmlns:a16="http://schemas.microsoft.com/office/drawing/2014/main" id="{DAEE9856-A77F-DC8D-0E22-4B4EB2EB7B2B}"/>
                </a:ext>
              </a:extLst>
            </p:cNvPr>
            <p:cNvSpPr/>
            <p:nvPr/>
          </p:nvSpPr>
          <p:spPr>
            <a:xfrm>
              <a:off x="1269279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89" name="타원 401">
              <a:extLst>
                <a:ext uri="{FF2B5EF4-FFF2-40B4-BE49-F238E27FC236}">
                  <a16:creationId xmlns:a16="http://schemas.microsoft.com/office/drawing/2014/main" id="{123FD702-B8BD-2F99-AB00-0241DBD4BA46}"/>
                </a:ext>
              </a:extLst>
            </p:cNvPr>
            <p:cNvSpPr/>
            <p:nvPr/>
          </p:nvSpPr>
          <p:spPr>
            <a:xfrm>
              <a:off x="1671137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90" name="타원 402">
              <a:extLst>
                <a:ext uri="{FF2B5EF4-FFF2-40B4-BE49-F238E27FC236}">
                  <a16:creationId xmlns:a16="http://schemas.microsoft.com/office/drawing/2014/main" id="{EF7B90AB-FB1F-CE52-DCAB-03E6FF50F3A7}"/>
                </a:ext>
              </a:extLst>
            </p:cNvPr>
            <p:cNvSpPr/>
            <p:nvPr/>
          </p:nvSpPr>
          <p:spPr>
            <a:xfrm>
              <a:off x="2072993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91" name="타원 403">
              <a:extLst>
                <a:ext uri="{FF2B5EF4-FFF2-40B4-BE49-F238E27FC236}">
                  <a16:creationId xmlns:a16="http://schemas.microsoft.com/office/drawing/2014/main" id="{5089B623-8624-D2B6-E4CC-DD58C49086E7}"/>
                </a:ext>
              </a:extLst>
            </p:cNvPr>
            <p:cNvSpPr/>
            <p:nvPr/>
          </p:nvSpPr>
          <p:spPr>
            <a:xfrm>
              <a:off x="2474851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92" name="타원 404">
              <a:extLst>
                <a:ext uri="{FF2B5EF4-FFF2-40B4-BE49-F238E27FC236}">
                  <a16:creationId xmlns:a16="http://schemas.microsoft.com/office/drawing/2014/main" id="{906579B8-B123-69E1-8AAB-CA13DF67E2E7}"/>
                </a:ext>
              </a:extLst>
            </p:cNvPr>
            <p:cNvSpPr/>
            <p:nvPr/>
          </p:nvSpPr>
          <p:spPr>
            <a:xfrm>
              <a:off x="2876707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93" name="타원 405">
              <a:extLst>
                <a:ext uri="{FF2B5EF4-FFF2-40B4-BE49-F238E27FC236}">
                  <a16:creationId xmlns:a16="http://schemas.microsoft.com/office/drawing/2014/main" id="{E3460AAF-122F-060C-4451-ECC1946E38D0}"/>
                </a:ext>
              </a:extLst>
            </p:cNvPr>
            <p:cNvSpPr/>
            <p:nvPr/>
          </p:nvSpPr>
          <p:spPr>
            <a:xfrm>
              <a:off x="3278565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94" name="타원 406">
              <a:extLst>
                <a:ext uri="{FF2B5EF4-FFF2-40B4-BE49-F238E27FC236}">
                  <a16:creationId xmlns:a16="http://schemas.microsoft.com/office/drawing/2014/main" id="{30FE5310-F8B3-0C0A-FD96-469B237D0517}"/>
                </a:ext>
              </a:extLst>
            </p:cNvPr>
            <p:cNvSpPr/>
            <p:nvPr/>
          </p:nvSpPr>
          <p:spPr>
            <a:xfrm>
              <a:off x="3680423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95" name="타원 407">
              <a:extLst>
                <a:ext uri="{FF2B5EF4-FFF2-40B4-BE49-F238E27FC236}">
                  <a16:creationId xmlns:a16="http://schemas.microsoft.com/office/drawing/2014/main" id="{DD25487C-09DA-8745-F823-10B1883CBD5D}"/>
                </a:ext>
              </a:extLst>
            </p:cNvPr>
            <p:cNvSpPr/>
            <p:nvPr/>
          </p:nvSpPr>
          <p:spPr>
            <a:xfrm>
              <a:off x="4082279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96" name="타원 408">
              <a:extLst>
                <a:ext uri="{FF2B5EF4-FFF2-40B4-BE49-F238E27FC236}">
                  <a16:creationId xmlns:a16="http://schemas.microsoft.com/office/drawing/2014/main" id="{46F41D23-5573-383F-560B-C686920F898D}"/>
                </a:ext>
              </a:extLst>
            </p:cNvPr>
            <p:cNvSpPr/>
            <p:nvPr/>
          </p:nvSpPr>
          <p:spPr>
            <a:xfrm>
              <a:off x="4484137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</p:grpSp>
      <p:sp>
        <p:nvSpPr>
          <p:cNvPr id="97" name="Rectangle 96">
            <a:extLst>
              <a:ext uri="{FF2B5EF4-FFF2-40B4-BE49-F238E27FC236}">
                <a16:creationId xmlns:a16="http://schemas.microsoft.com/office/drawing/2014/main" id="{6D84D0A1-656D-9CDA-3549-B207C041BACE}"/>
              </a:ext>
            </a:extLst>
          </p:cNvPr>
          <p:cNvSpPr/>
          <p:nvPr/>
        </p:nvSpPr>
        <p:spPr>
          <a:xfrm>
            <a:off x="1492982" y="3693352"/>
            <a:ext cx="320118" cy="133733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2B01E17C-EC30-DD8A-4E0B-9885CCF19CA6}"/>
              </a:ext>
            </a:extLst>
          </p:cNvPr>
          <p:cNvSpPr/>
          <p:nvPr/>
        </p:nvSpPr>
        <p:spPr>
          <a:xfrm>
            <a:off x="1894839" y="3693351"/>
            <a:ext cx="320118" cy="252688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4A764D45-97C0-CA74-23B8-B375DDA97AEE}"/>
              </a:ext>
            </a:extLst>
          </p:cNvPr>
          <p:cNvSpPr/>
          <p:nvPr/>
        </p:nvSpPr>
        <p:spPr>
          <a:xfrm>
            <a:off x="2297370" y="3693352"/>
            <a:ext cx="320118" cy="45719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37EEE8B6-17C1-E3A6-0BD5-AB36E5E2206E}"/>
              </a:ext>
            </a:extLst>
          </p:cNvPr>
          <p:cNvSpPr/>
          <p:nvPr/>
        </p:nvSpPr>
        <p:spPr>
          <a:xfrm>
            <a:off x="2698553" y="3693352"/>
            <a:ext cx="320118" cy="121255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7EAEA829-2663-1E73-BEF1-73D609CC19C5}"/>
              </a:ext>
            </a:extLst>
          </p:cNvPr>
          <p:cNvSpPr/>
          <p:nvPr/>
        </p:nvSpPr>
        <p:spPr>
          <a:xfrm>
            <a:off x="3503616" y="3693352"/>
            <a:ext cx="320118" cy="45719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DC503A53-1376-65C9-D739-3A9B822E7D91}"/>
              </a:ext>
            </a:extLst>
          </p:cNvPr>
          <p:cNvSpPr/>
          <p:nvPr/>
        </p:nvSpPr>
        <p:spPr>
          <a:xfrm>
            <a:off x="3905473" y="3693352"/>
            <a:ext cx="320118" cy="133731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CC8B816C-FBB9-8F31-1EB3-DAF7BF9691D4}"/>
              </a:ext>
            </a:extLst>
          </p:cNvPr>
          <p:cNvSpPr/>
          <p:nvPr/>
        </p:nvSpPr>
        <p:spPr>
          <a:xfrm>
            <a:off x="4308004" y="3693352"/>
            <a:ext cx="320118" cy="2198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EC0A7DDB-3415-62BF-DCB6-5E5FFD5D2B45}"/>
              </a:ext>
            </a:extLst>
          </p:cNvPr>
          <p:cNvSpPr/>
          <p:nvPr/>
        </p:nvSpPr>
        <p:spPr>
          <a:xfrm>
            <a:off x="4709187" y="3693352"/>
            <a:ext cx="320118" cy="95288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105" name="타원 400">
            <a:extLst>
              <a:ext uri="{FF2B5EF4-FFF2-40B4-BE49-F238E27FC236}">
                <a16:creationId xmlns:a16="http://schemas.microsoft.com/office/drawing/2014/main" id="{8B6078FD-DF16-F705-CC95-B559260DD5A6}"/>
              </a:ext>
            </a:extLst>
          </p:cNvPr>
          <p:cNvSpPr/>
          <p:nvPr/>
        </p:nvSpPr>
        <p:spPr>
          <a:xfrm>
            <a:off x="1494329" y="3696961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06" name="타원 401">
            <a:extLst>
              <a:ext uri="{FF2B5EF4-FFF2-40B4-BE49-F238E27FC236}">
                <a16:creationId xmlns:a16="http://schemas.microsoft.com/office/drawing/2014/main" id="{657B3BAB-182D-FB30-8A04-AC9E1E5411BF}"/>
              </a:ext>
            </a:extLst>
          </p:cNvPr>
          <p:cNvSpPr/>
          <p:nvPr/>
        </p:nvSpPr>
        <p:spPr>
          <a:xfrm>
            <a:off x="1896187" y="3696961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07" name="타원 402">
            <a:extLst>
              <a:ext uri="{FF2B5EF4-FFF2-40B4-BE49-F238E27FC236}">
                <a16:creationId xmlns:a16="http://schemas.microsoft.com/office/drawing/2014/main" id="{73409F25-5270-AC2A-33F6-B99E561850DA}"/>
              </a:ext>
            </a:extLst>
          </p:cNvPr>
          <p:cNvSpPr/>
          <p:nvPr/>
        </p:nvSpPr>
        <p:spPr>
          <a:xfrm>
            <a:off x="2298043" y="3696961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08" name="타원 403">
            <a:extLst>
              <a:ext uri="{FF2B5EF4-FFF2-40B4-BE49-F238E27FC236}">
                <a16:creationId xmlns:a16="http://schemas.microsoft.com/office/drawing/2014/main" id="{07F2A9D9-DFD6-791D-F4ED-550CE47CE517}"/>
              </a:ext>
            </a:extLst>
          </p:cNvPr>
          <p:cNvSpPr/>
          <p:nvPr/>
        </p:nvSpPr>
        <p:spPr>
          <a:xfrm>
            <a:off x="2699901" y="3696961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09" name="타원 405">
            <a:extLst>
              <a:ext uri="{FF2B5EF4-FFF2-40B4-BE49-F238E27FC236}">
                <a16:creationId xmlns:a16="http://schemas.microsoft.com/office/drawing/2014/main" id="{222B688D-0182-4143-94F8-B38A39927903}"/>
              </a:ext>
            </a:extLst>
          </p:cNvPr>
          <p:cNvSpPr/>
          <p:nvPr/>
        </p:nvSpPr>
        <p:spPr>
          <a:xfrm>
            <a:off x="3503615" y="3696961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10" name="타원 406">
            <a:extLst>
              <a:ext uri="{FF2B5EF4-FFF2-40B4-BE49-F238E27FC236}">
                <a16:creationId xmlns:a16="http://schemas.microsoft.com/office/drawing/2014/main" id="{FA1EBF53-DD01-44F2-602E-561D5C7FF221}"/>
              </a:ext>
            </a:extLst>
          </p:cNvPr>
          <p:cNvSpPr/>
          <p:nvPr/>
        </p:nvSpPr>
        <p:spPr>
          <a:xfrm>
            <a:off x="3905473" y="3696961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11" name="타원 407">
            <a:extLst>
              <a:ext uri="{FF2B5EF4-FFF2-40B4-BE49-F238E27FC236}">
                <a16:creationId xmlns:a16="http://schemas.microsoft.com/office/drawing/2014/main" id="{33727E02-269A-6F2C-2FB9-29C7B7F2F9DD}"/>
              </a:ext>
            </a:extLst>
          </p:cNvPr>
          <p:cNvSpPr/>
          <p:nvPr/>
        </p:nvSpPr>
        <p:spPr>
          <a:xfrm>
            <a:off x="4307329" y="3696961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12" name="타원 408">
            <a:extLst>
              <a:ext uri="{FF2B5EF4-FFF2-40B4-BE49-F238E27FC236}">
                <a16:creationId xmlns:a16="http://schemas.microsoft.com/office/drawing/2014/main" id="{A45E9884-CBBF-4AA6-EFC7-FEE3CAF14B0D}"/>
              </a:ext>
            </a:extLst>
          </p:cNvPr>
          <p:cNvSpPr/>
          <p:nvPr/>
        </p:nvSpPr>
        <p:spPr>
          <a:xfrm>
            <a:off x="4709187" y="3696961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EBFCDA60-2F38-E5D7-DE12-553DE59BAC4E}"/>
              </a:ext>
            </a:extLst>
          </p:cNvPr>
          <p:cNvCxnSpPr>
            <a:cxnSpLocks/>
          </p:cNvCxnSpPr>
          <p:nvPr/>
        </p:nvCxnSpPr>
        <p:spPr>
          <a:xfrm>
            <a:off x="5027959" y="3856347"/>
            <a:ext cx="162218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타원 406">
            <a:extLst>
              <a:ext uri="{FF2B5EF4-FFF2-40B4-BE49-F238E27FC236}">
                <a16:creationId xmlns:a16="http://schemas.microsoft.com/office/drawing/2014/main" id="{EFE047C5-C4F3-DA59-CB4A-08DBA7DD1BE6}"/>
              </a:ext>
            </a:extLst>
          </p:cNvPr>
          <p:cNvSpPr/>
          <p:nvPr/>
        </p:nvSpPr>
        <p:spPr>
          <a:xfrm>
            <a:off x="5527654" y="3696961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15" name="타원 407">
            <a:extLst>
              <a:ext uri="{FF2B5EF4-FFF2-40B4-BE49-F238E27FC236}">
                <a16:creationId xmlns:a16="http://schemas.microsoft.com/office/drawing/2014/main" id="{B3FDEF81-B77C-5AF1-15B0-7291B3C217BE}"/>
              </a:ext>
            </a:extLst>
          </p:cNvPr>
          <p:cNvSpPr/>
          <p:nvPr/>
        </p:nvSpPr>
        <p:spPr>
          <a:xfrm>
            <a:off x="5929510" y="3696961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16" name="타원 408">
            <a:extLst>
              <a:ext uri="{FF2B5EF4-FFF2-40B4-BE49-F238E27FC236}">
                <a16:creationId xmlns:a16="http://schemas.microsoft.com/office/drawing/2014/main" id="{B215E126-7A73-4406-D0DF-1CBE04493185}"/>
              </a:ext>
            </a:extLst>
          </p:cNvPr>
          <p:cNvSpPr/>
          <p:nvPr/>
        </p:nvSpPr>
        <p:spPr>
          <a:xfrm>
            <a:off x="6331368" y="3696961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82191CCB-5EE8-18B0-F760-0F10CC90FD91}"/>
              </a:ext>
            </a:extLst>
          </p:cNvPr>
          <p:cNvSpPr/>
          <p:nvPr/>
        </p:nvSpPr>
        <p:spPr>
          <a:xfrm>
            <a:off x="5930185" y="3693352"/>
            <a:ext cx="320118" cy="31877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1205D2A-30B2-3DA3-B493-37DB711A49F4}"/>
              </a:ext>
            </a:extLst>
          </p:cNvPr>
          <p:cNvSpPr/>
          <p:nvPr/>
        </p:nvSpPr>
        <p:spPr>
          <a:xfrm>
            <a:off x="6331368" y="3693351"/>
            <a:ext cx="320118" cy="318769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119" name="타원 406">
            <a:extLst>
              <a:ext uri="{FF2B5EF4-FFF2-40B4-BE49-F238E27FC236}">
                <a16:creationId xmlns:a16="http://schemas.microsoft.com/office/drawing/2014/main" id="{84115B1F-EE0B-2D82-E20A-4D297D9E1B50}"/>
              </a:ext>
            </a:extLst>
          </p:cNvPr>
          <p:cNvSpPr/>
          <p:nvPr/>
        </p:nvSpPr>
        <p:spPr>
          <a:xfrm>
            <a:off x="5527654" y="3696961"/>
            <a:ext cx="318772" cy="318772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CH" sz="1600" dirty="0">
                <a:solidFill>
                  <a:srgbClr val="357429"/>
                </a:solidFill>
                <a:latin typeface="Avenir Next Medium" panose="020B0503020202020204" pitchFamily="34" charset="0"/>
              </a:rPr>
              <a:t>M</a:t>
            </a:r>
          </a:p>
        </p:txBody>
      </p:sp>
      <p:sp>
        <p:nvSpPr>
          <p:cNvPr id="120" name="타원 407">
            <a:extLst>
              <a:ext uri="{FF2B5EF4-FFF2-40B4-BE49-F238E27FC236}">
                <a16:creationId xmlns:a16="http://schemas.microsoft.com/office/drawing/2014/main" id="{00888E78-3697-7408-4054-F2D64384DE9F}"/>
              </a:ext>
            </a:extLst>
          </p:cNvPr>
          <p:cNvSpPr/>
          <p:nvPr/>
        </p:nvSpPr>
        <p:spPr>
          <a:xfrm>
            <a:off x="5929510" y="3696961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Avenir Next Medium" panose="020B0503020202020204" pitchFamily="34" charset="0"/>
              </a:rPr>
              <a:t>C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21" name="타원 408">
            <a:extLst>
              <a:ext uri="{FF2B5EF4-FFF2-40B4-BE49-F238E27FC236}">
                <a16:creationId xmlns:a16="http://schemas.microsoft.com/office/drawing/2014/main" id="{EF22B0E4-4E11-548F-D4FE-DA7F9DA8D7B9}"/>
              </a:ext>
            </a:extLst>
          </p:cNvPr>
          <p:cNvSpPr/>
          <p:nvPr/>
        </p:nvSpPr>
        <p:spPr>
          <a:xfrm>
            <a:off x="6331368" y="3696961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L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22" name="타원 404">
            <a:extLst>
              <a:ext uri="{FF2B5EF4-FFF2-40B4-BE49-F238E27FC236}">
                <a16:creationId xmlns:a16="http://schemas.microsoft.com/office/drawing/2014/main" id="{B3027166-8644-5940-B35F-D96738EA2251}"/>
              </a:ext>
            </a:extLst>
          </p:cNvPr>
          <p:cNvSpPr/>
          <p:nvPr/>
        </p:nvSpPr>
        <p:spPr>
          <a:xfrm>
            <a:off x="5120770" y="3696961"/>
            <a:ext cx="318772" cy="318772"/>
          </a:xfrm>
          <a:prstGeom prst="ellipse">
            <a:avLst/>
          </a:prstGeom>
          <a:solidFill>
            <a:schemeClr val="bg1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defRPr/>
            </a:pPr>
            <a:r>
              <a:rPr lang="en-US" altLang="ko-KR" sz="16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⋯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904842FF-567F-9D6A-C3FB-60233BE0ACE9}"/>
              </a:ext>
            </a:extLst>
          </p:cNvPr>
          <p:cNvSpPr txBox="1"/>
          <p:nvPr/>
        </p:nvSpPr>
        <p:spPr>
          <a:xfrm>
            <a:off x="-500011" y="3409046"/>
            <a:ext cx="7200238" cy="246221"/>
          </a:xfrm>
          <a:prstGeom prst="rect">
            <a:avLst/>
          </a:prstGeom>
          <a:noFill/>
        </p:spPr>
        <p:txBody>
          <a:bodyPr wrap="square" lIns="3600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i="1" u="none" strike="noStrike" kern="0" cap="none" spc="0" normalizeH="0" baseline="0" noProof="0" dirty="0">
                <a:ln>
                  <a:noFill/>
                </a:ln>
                <a:solidFill>
                  <a:srgbClr val="357429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No program of data cells</a:t>
            </a:r>
            <a:r>
              <a:rPr kumimoji="0" lang="en-US" altLang="ko-KR" sz="1600" i="1" u="none" strike="noStrike" kern="0" cap="none" spc="0" normalizeH="0" baseline="0" noProof="0" dirty="0">
                <a:ln>
                  <a:noFill/>
                </a:ln>
                <a:solidFill>
                  <a:srgbClr val="357429"/>
                </a:solidFill>
                <a:effectLst/>
                <a:uLnTx/>
                <a:uFillTx/>
                <a:latin typeface="Avenir Next Medium" panose="020B0503020202020204" pitchFamily="34" charset="0"/>
                <a:sym typeface="Wingdings" pitchFamily="2" charset="2"/>
              </a:rPr>
              <a:t> little interference </a:t>
            </a:r>
            <a:endParaRPr kumimoji="0" lang="ko-KR" altLang="en-US" sz="1600" i="1" u="none" strike="noStrike" kern="0" cap="none" spc="0" normalizeH="0" baseline="0" noProof="0" dirty="0">
              <a:ln>
                <a:noFill/>
              </a:ln>
              <a:solidFill>
                <a:srgbClr val="357429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5E766CEC-2FBC-18D8-5405-0CC16B1A5B34}"/>
              </a:ext>
            </a:extLst>
          </p:cNvPr>
          <p:cNvSpPr txBox="1"/>
          <p:nvPr/>
        </p:nvSpPr>
        <p:spPr>
          <a:xfrm>
            <a:off x="4191211" y="4430867"/>
            <a:ext cx="4917859" cy="246221"/>
          </a:xfrm>
          <a:prstGeom prst="rect">
            <a:avLst/>
          </a:prstGeom>
          <a:noFill/>
        </p:spPr>
        <p:txBody>
          <a:bodyPr wrap="square" lIns="3600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600" i="1" kern="0" dirty="0">
                <a:solidFill>
                  <a:srgbClr val="357429"/>
                </a:solidFill>
                <a:latin typeface="Avenir Next Medium" panose="020B0503020202020204" pitchFamily="34" charset="0"/>
              </a:rPr>
              <a:t>SLC </a:t>
            </a:r>
            <a:r>
              <a:rPr lang="en-US" altLang="ko-KR" sz="1600" i="1" kern="0" dirty="0">
                <a:solidFill>
                  <a:srgbClr val="357429"/>
                </a:solidFill>
                <a:latin typeface="Avenir Next Medium" panose="020B0503020202020204" pitchFamily="34" charset="0"/>
                <a:sym typeface="Wingdings" pitchFamily="2" charset="2"/>
              </a:rPr>
              <a:t> Robust to the interference</a:t>
            </a:r>
            <a:endParaRPr kumimoji="0" lang="ko-KR" altLang="en-US" sz="1600" i="1" u="none" strike="noStrike" kern="0" cap="none" spc="0" normalizeH="0" baseline="0" noProof="0" dirty="0">
              <a:ln>
                <a:noFill/>
              </a:ln>
              <a:solidFill>
                <a:srgbClr val="357429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0B6CCF1-9825-452A-9FF4-605E80180DBA}"/>
              </a:ext>
            </a:extLst>
          </p:cNvPr>
          <p:cNvGrpSpPr/>
          <p:nvPr/>
        </p:nvGrpSpPr>
        <p:grpSpPr>
          <a:xfrm>
            <a:off x="5388320" y="3338108"/>
            <a:ext cx="2523640" cy="1061143"/>
            <a:chOff x="5388320" y="3338108"/>
            <a:chExt cx="2523640" cy="1061143"/>
          </a:xfrm>
        </p:grpSpPr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9A6714F2-DA6C-71E6-FE83-D280F118134E}"/>
                </a:ext>
              </a:extLst>
            </p:cNvPr>
            <p:cNvSpPr txBox="1"/>
            <p:nvPr/>
          </p:nvSpPr>
          <p:spPr>
            <a:xfrm>
              <a:off x="5388320" y="4153030"/>
              <a:ext cx="2523640" cy="246221"/>
            </a:xfrm>
            <a:prstGeom prst="rect">
              <a:avLst/>
            </a:prstGeom>
            <a:noFill/>
          </p:spPr>
          <p:txBody>
            <a:bodyPr wrap="square" lIns="3600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i="1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Interference b/w flag cells</a:t>
              </a:r>
              <a:endParaRPr kumimoji="0" lang="ko-KR" altLang="en-US" sz="1600" i="1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cxnSp>
          <p:nvCxnSpPr>
            <p:cNvPr id="173" name="Straight Connector 172">
              <a:extLst>
                <a:ext uri="{FF2B5EF4-FFF2-40B4-BE49-F238E27FC236}">
                  <a16:creationId xmlns:a16="http://schemas.microsoft.com/office/drawing/2014/main" id="{AA14BC5F-388D-74B6-6528-03C0CC43FD47}"/>
                </a:ext>
              </a:extLst>
            </p:cNvPr>
            <p:cNvCxnSpPr>
              <a:cxnSpLocks/>
              <a:stCxn id="316" idx="4"/>
              <a:endCxn id="119" idx="0"/>
            </p:cNvCxnSpPr>
            <p:nvPr/>
          </p:nvCxnSpPr>
          <p:spPr>
            <a:xfrm>
              <a:off x="5687040" y="3338108"/>
              <a:ext cx="0" cy="358853"/>
            </a:xfrm>
            <a:prstGeom prst="line">
              <a:avLst/>
            </a:prstGeom>
            <a:ln w="12700">
              <a:solidFill>
                <a:srgbClr val="C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15139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C819A7-AB2E-834F-8B08-B62042CD5F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H" dirty="0"/>
              <a:t>On-chip access-</a:t>
            </a:r>
            <a:r>
              <a:rPr lang="en-CH" dirty="0" err="1"/>
              <a:t>permis</a:t>
            </a:r>
            <a:r>
              <a:rPr lang="en-US" dirty="0"/>
              <a:t>s</a:t>
            </a:r>
            <a:r>
              <a:rPr lang="en-CH" dirty="0"/>
              <a:t>ion flags: </a:t>
            </a:r>
            <a:r>
              <a:rPr lang="en-CH" dirty="0">
                <a:solidFill>
                  <a:srgbClr val="E47103"/>
                </a:solidFill>
              </a:rPr>
              <a:t>Spare cells </a:t>
            </a:r>
            <a:r>
              <a:rPr lang="en-CH" dirty="0"/>
              <a:t>in each WL</a:t>
            </a:r>
          </a:p>
          <a:p>
            <a:r>
              <a:rPr lang="en-CH" dirty="0"/>
              <a:t>On-chip access control logic: </a:t>
            </a:r>
            <a:r>
              <a:rPr lang="en-CH" dirty="0">
                <a:solidFill>
                  <a:srgbClr val="E47103"/>
                </a:solidFill>
              </a:rPr>
              <a:t>Small changes to data path</a:t>
            </a:r>
            <a:endParaRPr lang="en-CH" dirty="0"/>
          </a:p>
          <a:p>
            <a:endParaRPr lang="en-CH" dirty="0"/>
          </a:p>
          <a:p>
            <a:endParaRPr lang="en-CH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85ACA697-AA90-47A9-9C43-D29AE8A1C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/>
              <a:t>pLock</a:t>
            </a:r>
            <a:r>
              <a:rPr lang="en-US" altLang="ko-KR" dirty="0"/>
              <a:t>: Page-Level Data Sanitization</a:t>
            </a:r>
            <a:endParaRPr lang="ko-KR" altLang="en-US" dirty="0"/>
          </a:p>
        </p:txBody>
      </p:sp>
      <p:sp>
        <p:nvSpPr>
          <p:cNvPr id="197" name="Slide Number Placeholder 4">
            <a:extLst>
              <a:ext uri="{FF2B5EF4-FFF2-40B4-BE49-F238E27FC236}">
                <a16:creationId xmlns:a16="http://schemas.microsoft.com/office/drawing/2014/main" id="{0C8F7E92-F306-CE84-9034-04C9D1933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smtClean="0"/>
              <a:t>25</a:t>
            </a:fld>
            <a:endParaRPr lang="en-CH" dirty="0"/>
          </a:p>
        </p:txBody>
      </p:sp>
      <p:cxnSp>
        <p:nvCxnSpPr>
          <p:cNvPr id="198" name="Straight Connector 197">
            <a:extLst>
              <a:ext uri="{FF2B5EF4-FFF2-40B4-BE49-F238E27FC236}">
                <a16:creationId xmlns:a16="http://schemas.microsoft.com/office/drawing/2014/main" id="{DF37AC4D-25A2-B771-3CE2-893A81CE51DF}"/>
              </a:ext>
            </a:extLst>
          </p:cNvPr>
          <p:cNvCxnSpPr>
            <a:cxnSpLocks/>
          </p:cNvCxnSpPr>
          <p:nvPr/>
        </p:nvCxnSpPr>
        <p:spPr>
          <a:xfrm>
            <a:off x="1213341" y="3178722"/>
            <a:ext cx="381461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타원 400">
            <a:extLst>
              <a:ext uri="{FF2B5EF4-FFF2-40B4-BE49-F238E27FC236}">
                <a16:creationId xmlns:a16="http://schemas.microsoft.com/office/drawing/2014/main" id="{8406E917-8BB8-193A-FB97-4FAAF9861249}"/>
              </a:ext>
            </a:extLst>
          </p:cNvPr>
          <p:cNvSpPr/>
          <p:nvPr/>
        </p:nvSpPr>
        <p:spPr>
          <a:xfrm>
            <a:off x="1494329" y="3019336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18" name="타원 401">
            <a:extLst>
              <a:ext uri="{FF2B5EF4-FFF2-40B4-BE49-F238E27FC236}">
                <a16:creationId xmlns:a16="http://schemas.microsoft.com/office/drawing/2014/main" id="{17787C9D-1C26-14EF-FA57-14830C788003}"/>
              </a:ext>
            </a:extLst>
          </p:cNvPr>
          <p:cNvSpPr/>
          <p:nvPr/>
        </p:nvSpPr>
        <p:spPr>
          <a:xfrm>
            <a:off x="1896187" y="3019336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29" name="타원 402">
            <a:extLst>
              <a:ext uri="{FF2B5EF4-FFF2-40B4-BE49-F238E27FC236}">
                <a16:creationId xmlns:a16="http://schemas.microsoft.com/office/drawing/2014/main" id="{ACD6E47A-484B-E6C9-B2BE-B20E21EBC2D4}"/>
              </a:ext>
            </a:extLst>
          </p:cNvPr>
          <p:cNvSpPr/>
          <p:nvPr/>
        </p:nvSpPr>
        <p:spPr>
          <a:xfrm>
            <a:off x="2298043" y="3019336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30" name="타원 403">
            <a:extLst>
              <a:ext uri="{FF2B5EF4-FFF2-40B4-BE49-F238E27FC236}">
                <a16:creationId xmlns:a16="http://schemas.microsoft.com/office/drawing/2014/main" id="{8E75F66F-4AC4-457A-567F-14C60523819E}"/>
              </a:ext>
            </a:extLst>
          </p:cNvPr>
          <p:cNvSpPr/>
          <p:nvPr/>
        </p:nvSpPr>
        <p:spPr>
          <a:xfrm>
            <a:off x="2699901" y="3019336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32" name="타원 404">
            <a:extLst>
              <a:ext uri="{FF2B5EF4-FFF2-40B4-BE49-F238E27FC236}">
                <a16:creationId xmlns:a16="http://schemas.microsoft.com/office/drawing/2014/main" id="{642331CC-5FD8-D5C3-4EDF-B2F9AE04B40F}"/>
              </a:ext>
            </a:extLst>
          </p:cNvPr>
          <p:cNvSpPr/>
          <p:nvPr/>
        </p:nvSpPr>
        <p:spPr>
          <a:xfrm>
            <a:off x="3101757" y="3019336"/>
            <a:ext cx="318772" cy="318772"/>
          </a:xfrm>
          <a:prstGeom prst="ellipse">
            <a:avLst/>
          </a:prstGeom>
          <a:solidFill>
            <a:schemeClr val="bg1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defRPr/>
            </a:pPr>
            <a:r>
              <a:rPr lang="en-US" altLang="ko-KR" sz="16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⋯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33" name="타원 405">
            <a:extLst>
              <a:ext uri="{FF2B5EF4-FFF2-40B4-BE49-F238E27FC236}">
                <a16:creationId xmlns:a16="http://schemas.microsoft.com/office/drawing/2014/main" id="{BA007315-D75C-FC96-15DC-4B7A5F62A710}"/>
              </a:ext>
            </a:extLst>
          </p:cNvPr>
          <p:cNvSpPr/>
          <p:nvPr/>
        </p:nvSpPr>
        <p:spPr>
          <a:xfrm>
            <a:off x="3503615" y="3019336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34" name="타원 406">
            <a:extLst>
              <a:ext uri="{FF2B5EF4-FFF2-40B4-BE49-F238E27FC236}">
                <a16:creationId xmlns:a16="http://schemas.microsoft.com/office/drawing/2014/main" id="{CEF97280-132B-1D30-FA88-123B479481CE}"/>
              </a:ext>
            </a:extLst>
          </p:cNvPr>
          <p:cNvSpPr/>
          <p:nvPr/>
        </p:nvSpPr>
        <p:spPr>
          <a:xfrm>
            <a:off x="3905473" y="3019336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35" name="타원 407">
            <a:extLst>
              <a:ext uri="{FF2B5EF4-FFF2-40B4-BE49-F238E27FC236}">
                <a16:creationId xmlns:a16="http://schemas.microsoft.com/office/drawing/2014/main" id="{00A3B396-82D2-3D6C-B132-BC58358855C6}"/>
              </a:ext>
            </a:extLst>
          </p:cNvPr>
          <p:cNvSpPr/>
          <p:nvPr/>
        </p:nvSpPr>
        <p:spPr>
          <a:xfrm>
            <a:off x="4307329" y="3019336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38" name="타원 408">
            <a:extLst>
              <a:ext uri="{FF2B5EF4-FFF2-40B4-BE49-F238E27FC236}">
                <a16:creationId xmlns:a16="http://schemas.microsoft.com/office/drawing/2014/main" id="{88B4998F-71B7-E1D5-1BB6-05289E1C0708}"/>
              </a:ext>
            </a:extLst>
          </p:cNvPr>
          <p:cNvSpPr/>
          <p:nvPr/>
        </p:nvSpPr>
        <p:spPr>
          <a:xfrm>
            <a:off x="4709187" y="3019336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95D54CD1-5B34-AB15-1916-B9EC4DBC9709}"/>
              </a:ext>
            </a:extLst>
          </p:cNvPr>
          <p:cNvSpPr txBox="1"/>
          <p:nvPr/>
        </p:nvSpPr>
        <p:spPr>
          <a:xfrm>
            <a:off x="632471" y="3064179"/>
            <a:ext cx="57885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dirty="0">
                <a:latin typeface="Avenir Next Medium" panose="020B0503020202020204" pitchFamily="34" charset="0"/>
              </a:rPr>
              <a:t>WL</a:t>
            </a:r>
            <a:r>
              <a:rPr lang="en-US" altLang="ko-KR" sz="1600" baseline="-25000" dirty="0">
                <a:latin typeface="Avenir Next Medium" panose="020B0503020202020204" pitchFamily="34" charset="0"/>
              </a:rPr>
              <a:t>0</a:t>
            </a:r>
            <a:endParaRPr lang="ko-KR" altLang="en-US" sz="1600" baseline="-25000" dirty="0">
              <a:latin typeface="Avenir Next Medium" panose="020B0503020202020204" pitchFamily="34" charset="0"/>
            </a:endParaRPr>
          </a:p>
        </p:txBody>
      </p:sp>
      <p:grpSp>
        <p:nvGrpSpPr>
          <p:cNvPr id="242" name="Group 241">
            <a:extLst>
              <a:ext uri="{FF2B5EF4-FFF2-40B4-BE49-F238E27FC236}">
                <a16:creationId xmlns:a16="http://schemas.microsoft.com/office/drawing/2014/main" id="{68110313-36A4-555E-9B6D-79295B966F0D}"/>
              </a:ext>
            </a:extLst>
          </p:cNvPr>
          <p:cNvGrpSpPr/>
          <p:nvPr/>
        </p:nvGrpSpPr>
        <p:grpSpPr>
          <a:xfrm>
            <a:off x="1483770" y="3045840"/>
            <a:ext cx="3533630" cy="318772"/>
            <a:chOff x="1269279" y="2797330"/>
            <a:chExt cx="3533630" cy="318772"/>
          </a:xfrm>
          <a:noFill/>
        </p:grpSpPr>
        <p:sp>
          <p:nvSpPr>
            <p:cNvPr id="243" name="타원 400">
              <a:extLst>
                <a:ext uri="{FF2B5EF4-FFF2-40B4-BE49-F238E27FC236}">
                  <a16:creationId xmlns:a16="http://schemas.microsoft.com/office/drawing/2014/main" id="{24E1B880-7137-A43D-ECA9-8B7BAF485473}"/>
                </a:ext>
              </a:extLst>
            </p:cNvPr>
            <p:cNvSpPr/>
            <p:nvPr/>
          </p:nvSpPr>
          <p:spPr>
            <a:xfrm>
              <a:off x="1269279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45" name="타원 401">
              <a:extLst>
                <a:ext uri="{FF2B5EF4-FFF2-40B4-BE49-F238E27FC236}">
                  <a16:creationId xmlns:a16="http://schemas.microsoft.com/office/drawing/2014/main" id="{B58EE5FE-AE9E-8F29-8CD0-4B2B160EEFC8}"/>
                </a:ext>
              </a:extLst>
            </p:cNvPr>
            <p:cNvSpPr/>
            <p:nvPr/>
          </p:nvSpPr>
          <p:spPr>
            <a:xfrm>
              <a:off x="1671137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46" name="타원 402">
              <a:extLst>
                <a:ext uri="{FF2B5EF4-FFF2-40B4-BE49-F238E27FC236}">
                  <a16:creationId xmlns:a16="http://schemas.microsoft.com/office/drawing/2014/main" id="{F44525F0-A936-192C-BD7B-8593A61C4713}"/>
                </a:ext>
              </a:extLst>
            </p:cNvPr>
            <p:cNvSpPr/>
            <p:nvPr/>
          </p:nvSpPr>
          <p:spPr>
            <a:xfrm>
              <a:off x="2072993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47" name="타원 403">
              <a:extLst>
                <a:ext uri="{FF2B5EF4-FFF2-40B4-BE49-F238E27FC236}">
                  <a16:creationId xmlns:a16="http://schemas.microsoft.com/office/drawing/2014/main" id="{DC44CA4B-7591-78F7-AA3B-2C5A45919C76}"/>
                </a:ext>
              </a:extLst>
            </p:cNvPr>
            <p:cNvSpPr/>
            <p:nvPr/>
          </p:nvSpPr>
          <p:spPr>
            <a:xfrm>
              <a:off x="2474851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48" name="타원 404">
              <a:extLst>
                <a:ext uri="{FF2B5EF4-FFF2-40B4-BE49-F238E27FC236}">
                  <a16:creationId xmlns:a16="http://schemas.microsoft.com/office/drawing/2014/main" id="{55F6AEF5-0BCE-305D-0B58-E6C94792DDF9}"/>
                </a:ext>
              </a:extLst>
            </p:cNvPr>
            <p:cNvSpPr/>
            <p:nvPr/>
          </p:nvSpPr>
          <p:spPr>
            <a:xfrm>
              <a:off x="2876707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50" name="타원 405">
              <a:extLst>
                <a:ext uri="{FF2B5EF4-FFF2-40B4-BE49-F238E27FC236}">
                  <a16:creationId xmlns:a16="http://schemas.microsoft.com/office/drawing/2014/main" id="{0C4832E9-48BD-9A30-5A81-E89F1804E916}"/>
                </a:ext>
              </a:extLst>
            </p:cNvPr>
            <p:cNvSpPr/>
            <p:nvPr/>
          </p:nvSpPr>
          <p:spPr>
            <a:xfrm>
              <a:off x="3278565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51" name="타원 406">
              <a:extLst>
                <a:ext uri="{FF2B5EF4-FFF2-40B4-BE49-F238E27FC236}">
                  <a16:creationId xmlns:a16="http://schemas.microsoft.com/office/drawing/2014/main" id="{DA5F35F4-C3EE-C64F-E108-8142A0C76CBF}"/>
                </a:ext>
              </a:extLst>
            </p:cNvPr>
            <p:cNvSpPr/>
            <p:nvPr/>
          </p:nvSpPr>
          <p:spPr>
            <a:xfrm>
              <a:off x="3680423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55" name="타원 407">
              <a:extLst>
                <a:ext uri="{FF2B5EF4-FFF2-40B4-BE49-F238E27FC236}">
                  <a16:creationId xmlns:a16="http://schemas.microsoft.com/office/drawing/2014/main" id="{5E4A4155-306B-F114-69F0-874D05221E5E}"/>
                </a:ext>
              </a:extLst>
            </p:cNvPr>
            <p:cNvSpPr/>
            <p:nvPr/>
          </p:nvSpPr>
          <p:spPr>
            <a:xfrm>
              <a:off x="4082279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56" name="타원 408">
              <a:extLst>
                <a:ext uri="{FF2B5EF4-FFF2-40B4-BE49-F238E27FC236}">
                  <a16:creationId xmlns:a16="http://schemas.microsoft.com/office/drawing/2014/main" id="{5B3E6F28-3961-0255-849A-F26C0B12B308}"/>
                </a:ext>
              </a:extLst>
            </p:cNvPr>
            <p:cNvSpPr/>
            <p:nvPr/>
          </p:nvSpPr>
          <p:spPr>
            <a:xfrm>
              <a:off x="4484137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</p:grpSp>
      <p:sp>
        <p:nvSpPr>
          <p:cNvPr id="257" name="Rectangle 256">
            <a:extLst>
              <a:ext uri="{FF2B5EF4-FFF2-40B4-BE49-F238E27FC236}">
                <a16:creationId xmlns:a16="http://schemas.microsoft.com/office/drawing/2014/main" id="{1660A77E-3FD0-4C76-5CEB-6AB16CBCF0C0}"/>
              </a:ext>
            </a:extLst>
          </p:cNvPr>
          <p:cNvSpPr/>
          <p:nvPr/>
        </p:nvSpPr>
        <p:spPr>
          <a:xfrm>
            <a:off x="1492982" y="3015727"/>
            <a:ext cx="320118" cy="74155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ACDDDBFB-0F37-B57C-C533-8F7439D8B70D}"/>
              </a:ext>
            </a:extLst>
          </p:cNvPr>
          <p:cNvSpPr/>
          <p:nvPr/>
        </p:nvSpPr>
        <p:spPr>
          <a:xfrm>
            <a:off x="1894839" y="3015726"/>
            <a:ext cx="320118" cy="322382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66F481B5-49FE-4A7A-C0E9-6ED5CE894134}"/>
              </a:ext>
            </a:extLst>
          </p:cNvPr>
          <p:cNvSpPr/>
          <p:nvPr/>
        </p:nvSpPr>
        <p:spPr>
          <a:xfrm>
            <a:off x="2297370" y="3015727"/>
            <a:ext cx="320118" cy="222611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080AD1D1-A825-53DA-6B49-3D78E716A001}"/>
              </a:ext>
            </a:extLst>
          </p:cNvPr>
          <p:cNvSpPr/>
          <p:nvPr/>
        </p:nvSpPr>
        <p:spPr>
          <a:xfrm>
            <a:off x="2698553" y="3015727"/>
            <a:ext cx="320118" cy="192258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94F75DD5-AB7C-09FC-1413-79449227ABBD}"/>
              </a:ext>
            </a:extLst>
          </p:cNvPr>
          <p:cNvSpPr/>
          <p:nvPr/>
        </p:nvSpPr>
        <p:spPr>
          <a:xfrm>
            <a:off x="3503616" y="3015727"/>
            <a:ext cx="320118" cy="2811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DDC0868F-46E2-8FCE-B7D8-269EBC1AFBFE}"/>
              </a:ext>
            </a:extLst>
          </p:cNvPr>
          <p:cNvSpPr/>
          <p:nvPr/>
        </p:nvSpPr>
        <p:spPr>
          <a:xfrm>
            <a:off x="3905473" y="3015727"/>
            <a:ext cx="320118" cy="252688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8D5CF38D-2714-CDF3-70A6-D3D7D1E7AD54}"/>
              </a:ext>
            </a:extLst>
          </p:cNvPr>
          <p:cNvSpPr/>
          <p:nvPr/>
        </p:nvSpPr>
        <p:spPr>
          <a:xfrm>
            <a:off x="4308004" y="3015727"/>
            <a:ext cx="320118" cy="121255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5485CB6A-FC66-7560-0B30-8F9F80841298}"/>
              </a:ext>
            </a:extLst>
          </p:cNvPr>
          <p:cNvSpPr/>
          <p:nvPr/>
        </p:nvSpPr>
        <p:spPr>
          <a:xfrm>
            <a:off x="4709187" y="3015727"/>
            <a:ext cx="320118" cy="281178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277" name="타원 400">
            <a:extLst>
              <a:ext uri="{FF2B5EF4-FFF2-40B4-BE49-F238E27FC236}">
                <a16:creationId xmlns:a16="http://schemas.microsoft.com/office/drawing/2014/main" id="{B01EE8D0-50CE-A27F-30E3-77A24F92BC53}"/>
              </a:ext>
            </a:extLst>
          </p:cNvPr>
          <p:cNvSpPr/>
          <p:nvPr/>
        </p:nvSpPr>
        <p:spPr>
          <a:xfrm>
            <a:off x="1494329" y="3019336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78" name="타원 401">
            <a:extLst>
              <a:ext uri="{FF2B5EF4-FFF2-40B4-BE49-F238E27FC236}">
                <a16:creationId xmlns:a16="http://schemas.microsoft.com/office/drawing/2014/main" id="{36DF7782-444B-405B-48FF-79E3EA40D163}"/>
              </a:ext>
            </a:extLst>
          </p:cNvPr>
          <p:cNvSpPr/>
          <p:nvPr/>
        </p:nvSpPr>
        <p:spPr>
          <a:xfrm>
            <a:off x="1896187" y="3019336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79" name="타원 402">
            <a:extLst>
              <a:ext uri="{FF2B5EF4-FFF2-40B4-BE49-F238E27FC236}">
                <a16:creationId xmlns:a16="http://schemas.microsoft.com/office/drawing/2014/main" id="{D5858E52-7C51-A4B6-0BA8-2B19C28276A4}"/>
              </a:ext>
            </a:extLst>
          </p:cNvPr>
          <p:cNvSpPr/>
          <p:nvPr/>
        </p:nvSpPr>
        <p:spPr>
          <a:xfrm>
            <a:off x="2298043" y="3019336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80" name="타원 403">
            <a:extLst>
              <a:ext uri="{FF2B5EF4-FFF2-40B4-BE49-F238E27FC236}">
                <a16:creationId xmlns:a16="http://schemas.microsoft.com/office/drawing/2014/main" id="{CC1C4527-0395-6816-DB7E-5072BADBDF77}"/>
              </a:ext>
            </a:extLst>
          </p:cNvPr>
          <p:cNvSpPr/>
          <p:nvPr/>
        </p:nvSpPr>
        <p:spPr>
          <a:xfrm>
            <a:off x="2699901" y="3019336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82" name="타원 405">
            <a:extLst>
              <a:ext uri="{FF2B5EF4-FFF2-40B4-BE49-F238E27FC236}">
                <a16:creationId xmlns:a16="http://schemas.microsoft.com/office/drawing/2014/main" id="{361E15B2-C62A-2663-6EAA-9D7FDF386A23}"/>
              </a:ext>
            </a:extLst>
          </p:cNvPr>
          <p:cNvSpPr/>
          <p:nvPr/>
        </p:nvSpPr>
        <p:spPr>
          <a:xfrm>
            <a:off x="3503615" y="3019336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83" name="타원 406">
            <a:extLst>
              <a:ext uri="{FF2B5EF4-FFF2-40B4-BE49-F238E27FC236}">
                <a16:creationId xmlns:a16="http://schemas.microsoft.com/office/drawing/2014/main" id="{47D3B0C5-72F9-D5E4-0966-65C5842D3CD3}"/>
              </a:ext>
            </a:extLst>
          </p:cNvPr>
          <p:cNvSpPr/>
          <p:nvPr/>
        </p:nvSpPr>
        <p:spPr>
          <a:xfrm>
            <a:off x="3905473" y="3019336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84" name="타원 407">
            <a:extLst>
              <a:ext uri="{FF2B5EF4-FFF2-40B4-BE49-F238E27FC236}">
                <a16:creationId xmlns:a16="http://schemas.microsoft.com/office/drawing/2014/main" id="{0DE2770B-1B6E-83C4-DCF8-8AFFC72217B2}"/>
              </a:ext>
            </a:extLst>
          </p:cNvPr>
          <p:cNvSpPr/>
          <p:nvPr/>
        </p:nvSpPr>
        <p:spPr>
          <a:xfrm>
            <a:off x="4307329" y="3019336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85" name="타원 408">
            <a:extLst>
              <a:ext uri="{FF2B5EF4-FFF2-40B4-BE49-F238E27FC236}">
                <a16:creationId xmlns:a16="http://schemas.microsoft.com/office/drawing/2014/main" id="{789E1286-9EB2-CCA4-0103-321E45F60704}"/>
              </a:ext>
            </a:extLst>
          </p:cNvPr>
          <p:cNvSpPr/>
          <p:nvPr/>
        </p:nvSpPr>
        <p:spPr>
          <a:xfrm>
            <a:off x="4709187" y="3019336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86" name="Right Brace 285">
            <a:extLst>
              <a:ext uri="{FF2B5EF4-FFF2-40B4-BE49-F238E27FC236}">
                <a16:creationId xmlns:a16="http://schemas.microsoft.com/office/drawing/2014/main" id="{C4CB4923-EC86-B8A1-6F08-1F84B9C1322E}"/>
              </a:ext>
            </a:extLst>
          </p:cNvPr>
          <p:cNvSpPr/>
          <p:nvPr/>
        </p:nvSpPr>
        <p:spPr>
          <a:xfrm rot="16200000">
            <a:off x="3138666" y="1151192"/>
            <a:ext cx="223835" cy="3398473"/>
          </a:xfrm>
          <a:prstGeom prst="rightBrace">
            <a:avLst>
              <a:gd name="adj1" fmla="val 41108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87" name="TextBox 286">
            <a:extLst>
              <a:ext uri="{FF2B5EF4-FFF2-40B4-BE49-F238E27FC236}">
                <a16:creationId xmlns:a16="http://schemas.microsoft.com/office/drawing/2014/main" id="{E068AD45-E0A1-44AB-E72F-F62AB13EB4AE}"/>
              </a:ext>
            </a:extLst>
          </p:cNvPr>
          <p:cNvSpPr txBox="1"/>
          <p:nvPr/>
        </p:nvSpPr>
        <p:spPr>
          <a:xfrm>
            <a:off x="2008831" y="2447831"/>
            <a:ext cx="246968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dirty="0">
                <a:latin typeface="Avenir Next Medium" panose="020B0503020202020204" pitchFamily="34" charset="0"/>
              </a:rPr>
              <a:t>Page Data Area</a:t>
            </a:r>
            <a:endParaRPr lang="ko-KR" altLang="en-US" baseline="-25000" dirty="0">
              <a:latin typeface="Avenir Next Medium" panose="020B0503020202020204" pitchFamily="34" charset="0"/>
            </a:endParaRPr>
          </a:p>
        </p:txBody>
      </p:sp>
      <p:cxnSp>
        <p:nvCxnSpPr>
          <p:cNvPr id="320" name="Straight Connector 319">
            <a:extLst>
              <a:ext uri="{FF2B5EF4-FFF2-40B4-BE49-F238E27FC236}">
                <a16:creationId xmlns:a16="http://schemas.microsoft.com/office/drawing/2014/main" id="{125EF9E7-9750-20E5-DF0A-6AF94010D1E9}"/>
              </a:ext>
            </a:extLst>
          </p:cNvPr>
          <p:cNvCxnSpPr>
            <a:cxnSpLocks/>
          </p:cNvCxnSpPr>
          <p:nvPr/>
        </p:nvCxnSpPr>
        <p:spPr>
          <a:xfrm>
            <a:off x="5027959" y="3178722"/>
            <a:ext cx="162218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" name="타원 406">
            <a:extLst>
              <a:ext uri="{FF2B5EF4-FFF2-40B4-BE49-F238E27FC236}">
                <a16:creationId xmlns:a16="http://schemas.microsoft.com/office/drawing/2014/main" id="{956B9DDF-AD0E-12E8-00DC-B7372E623B88}"/>
              </a:ext>
            </a:extLst>
          </p:cNvPr>
          <p:cNvSpPr/>
          <p:nvPr/>
        </p:nvSpPr>
        <p:spPr>
          <a:xfrm>
            <a:off x="5527654" y="3019336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309" name="타원 407">
            <a:extLst>
              <a:ext uri="{FF2B5EF4-FFF2-40B4-BE49-F238E27FC236}">
                <a16:creationId xmlns:a16="http://schemas.microsoft.com/office/drawing/2014/main" id="{F461FCB7-C655-E297-EF86-3AFB4BACC624}"/>
              </a:ext>
            </a:extLst>
          </p:cNvPr>
          <p:cNvSpPr/>
          <p:nvPr/>
        </p:nvSpPr>
        <p:spPr>
          <a:xfrm>
            <a:off x="5929510" y="3019336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310" name="타원 408">
            <a:extLst>
              <a:ext uri="{FF2B5EF4-FFF2-40B4-BE49-F238E27FC236}">
                <a16:creationId xmlns:a16="http://schemas.microsoft.com/office/drawing/2014/main" id="{4D545FAB-6A39-1281-1FAF-37B6966A8EFE}"/>
              </a:ext>
            </a:extLst>
          </p:cNvPr>
          <p:cNvSpPr/>
          <p:nvPr/>
        </p:nvSpPr>
        <p:spPr>
          <a:xfrm>
            <a:off x="6331368" y="3019336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313" name="Rectangle 312">
            <a:extLst>
              <a:ext uri="{FF2B5EF4-FFF2-40B4-BE49-F238E27FC236}">
                <a16:creationId xmlns:a16="http://schemas.microsoft.com/office/drawing/2014/main" id="{DF5D18DF-8D4C-36F1-60E9-8251452E2F90}"/>
              </a:ext>
            </a:extLst>
          </p:cNvPr>
          <p:cNvSpPr/>
          <p:nvPr/>
        </p:nvSpPr>
        <p:spPr>
          <a:xfrm>
            <a:off x="5930185" y="3015727"/>
            <a:ext cx="320118" cy="31877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314" name="Rectangle 313">
            <a:extLst>
              <a:ext uri="{FF2B5EF4-FFF2-40B4-BE49-F238E27FC236}">
                <a16:creationId xmlns:a16="http://schemas.microsoft.com/office/drawing/2014/main" id="{C19B4337-5EC3-BBC4-2897-E550FBD8A886}"/>
              </a:ext>
            </a:extLst>
          </p:cNvPr>
          <p:cNvSpPr/>
          <p:nvPr/>
        </p:nvSpPr>
        <p:spPr>
          <a:xfrm>
            <a:off x="6331368" y="3015726"/>
            <a:ext cx="320118" cy="318769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316" name="타원 406">
            <a:extLst>
              <a:ext uri="{FF2B5EF4-FFF2-40B4-BE49-F238E27FC236}">
                <a16:creationId xmlns:a16="http://schemas.microsoft.com/office/drawing/2014/main" id="{35199087-464D-3DBC-82D3-BB23DC65987E}"/>
              </a:ext>
            </a:extLst>
          </p:cNvPr>
          <p:cNvSpPr/>
          <p:nvPr/>
        </p:nvSpPr>
        <p:spPr>
          <a:xfrm>
            <a:off x="5527654" y="3019336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CH" dirty="0">
                <a:solidFill>
                  <a:srgbClr val="357429"/>
                </a:solidFill>
                <a:latin typeface="Avenir Next Medium" panose="020B0503020202020204" pitchFamily="34" charset="0"/>
              </a:rPr>
              <a:t>M</a:t>
            </a:r>
          </a:p>
        </p:txBody>
      </p:sp>
      <p:sp>
        <p:nvSpPr>
          <p:cNvPr id="317" name="타원 407">
            <a:extLst>
              <a:ext uri="{FF2B5EF4-FFF2-40B4-BE49-F238E27FC236}">
                <a16:creationId xmlns:a16="http://schemas.microsoft.com/office/drawing/2014/main" id="{725B39C4-5F88-F23F-45C3-2E1D1C7277C9}"/>
              </a:ext>
            </a:extLst>
          </p:cNvPr>
          <p:cNvSpPr/>
          <p:nvPr/>
        </p:nvSpPr>
        <p:spPr>
          <a:xfrm>
            <a:off x="5929510" y="3019336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Avenir Next Medium" panose="020B0503020202020204" pitchFamily="34" charset="0"/>
              </a:rPr>
              <a:t>C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318" name="타원 408">
            <a:extLst>
              <a:ext uri="{FF2B5EF4-FFF2-40B4-BE49-F238E27FC236}">
                <a16:creationId xmlns:a16="http://schemas.microsoft.com/office/drawing/2014/main" id="{41606C9D-0D9C-F6A5-9C8B-19ABC916A570}"/>
              </a:ext>
            </a:extLst>
          </p:cNvPr>
          <p:cNvSpPr/>
          <p:nvPr/>
        </p:nvSpPr>
        <p:spPr>
          <a:xfrm>
            <a:off x="6331368" y="3019336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L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319" name="타원 404">
            <a:extLst>
              <a:ext uri="{FF2B5EF4-FFF2-40B4-BE49-F238E27FC236}">
                <a16:creationId xmlns:a16="http://schemas.microsoft.com/office/drawing/2014/main" id="{1B186D9D-7B1C-90EB-7A17-DE9CA45AF30D}"/>
              </a:ext>
            </a:extLst>
          </p:cNvPr>
          <p:cNvSpPr/>
          <p:nvPr/>
        </p:nvSpPr>
        <p:spPr>
          <a:xfrm>
            <a:off x="5120770" y="3019336"/>
            <a:ext cx="318772" cy="318772"/>
          </a:xfrm>
          <a:prstGeom prst="ellipse">
            <a:avLst/>
          </a:prstGeom>
          <a:solidFill>
            <a:schemeClr val="bg1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defRPr/>
            </a:pPr>
            <a:r>
              <a:rPr lang="en-US" altLang="ko-KR" sz="16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⋯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321" name="Right Brace 320">
            <a:extLst>
              <a:ext uri="{FF2B5EF4-FFF2-40B4-BE49-F238E27FC236}">
                <a16:creationId xmlns:a16="http://schemas.microsoft.com/office/drawing/2014/main" id="{B63DEA1A-527D-5712-056A-F02377DBB1C9}"/>
              </a:ext>
            </a:extLst>
          </p:cNvPr>
          <p:cNvSpPr/>
          <p:nvPr/>
        </p:nvSpPr>
        <p:spPr>
          <a:xfrm rot="16200000">
            <a:off x="5773538" y="2085743"/>
            <a:ext cx="223835" cy="1529370"/>
          </a:xfrm>
          <a:prstGeom prst="rightBrace">
            <a:avLst>
              <a:gd name="adj1" fmla="val 41108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22" name="TextBox 321">
            <a:extLst>
              <a:ext uri="{FF2B5EF4-FFF2-40B4-BE49-F238E27FC236}">
                <a16:creationId xmlns:a16="http://schemas.microsoft.com/office/drawing/2014/main" id="{504F7714-F794-AF08-A872-D22F8156AC50}"/>
              </a:ext>
            </a:extLst>
          </p:cNvPr>
          <p:cNvSpPr txBox="1"/>
          <p:nvPr/>
        </p:nvSpPr>
        <p:spPr>
          <a:xfrm>
            <a:off x="5251784" y="2447831"/>
            <a:ext cx="126734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dirty="0">
                <a:latin typeface="Avenir Next Medium" panose="020B0503020202020204" pitchFamily="34" charset="0"/>
              </a:rPr>
              <a:t>Spare Area</a:t>
            </a:r>
            <a:endParaRPr lang="ko-KR" altLang="en-US" baseline="-25000" dirty="0">
              <a:latin typeface="Avenir Next Medium" panose="020B0503020202020204" pitchFamily="34" charset="0"/>
            </a:endParaRPr>
          </a:p>
        </p:txBody>
      </p:sp>
      <p:sp>
        <p:nvSpPr>
          <p:cNvPr id="72" name="타원 231">
            <a:extLst>
              <a:ext uri="{FF2B5EF4-FFF2-40B4-BE49-F238E27FC236}">
                <a16:creationId xmlns:a16="http://schemas.microsoft.com/office/drawing/2014/main" id="{D66A0FA2-D56C-40BA-C83C-6DCDBAF34ED4}"/>
              </a:ext>
            </a:extLst>
          </p:cNvPr>
          <p:cNvSpPr/>
          <p:nvPr/>
        </p:nvSpPr>
        <p:spPr>
          <a:xfrm>
            <a:off x="6892611" y="2933941"/>
            <a:ext cx="153260" cy="153260"/>
          </a:xfrm>
          <a:prstGeom prst="ellipse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73" name="사각형: 둥근 모서리 232">
            <a:extLst>
              <a:ext uri="{FF2B5EF4-FFF2-40B4-BE49-F238E27FC236}">
                <a16:creationId xmlns:a16="http://schemas.microsoft.com/office/drawing/2014/main" id="{83EB15BE-383F-7205-E782-3D27FBAA1FD9}"/>
              </a:ext>
            </a:extLst>
          </p:cNvPr>
          <p:cNvSpPr/>
          <p:nvPr/>
        </p:nvSpPr>
        <p:spPr>
          <a:xfrm>
            <a:off x="7057657" y="2816296"/>
            <a:ext cx="2836171" cy="388551"/>
          </a:xfrm>
          <a:prstGeom prst="roundRect">
            <a:avLst>
              <a:gd name="adj" fmla="val 0"/>
            </a:avLst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3600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Erased = Enabled</a:t>
            </a:r>
            <a:endParaRPr kumimoji="0" lang="ko-KR" altLang="en-US" sz="12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74" name="타원 233">
            <a:extLst>
              <a:ext uri="{FF2B5EF4-FFF2-40B4-BE49-F238E27FC236}">
                <a16:creationId xmlns:a16="http://schemas.microsoft.com/office/drawing/2014/main" id="{4DE7F6A3-33A8-B4F5-E719-9BF35C292161}"/>
              </a:ext>
            </a:extLst>
          </p:cNvPr>
          <p:cNvSpPr/>
          <p:nvPr/>
        </p:nvSpPr>
        <p:spPr>
          <a:xfrm>
            <a:off x="6891264" y="3148102"/>
            <a:ext cx="153260" cy="153260"/>
          </a:xfrm>
          <a:prstGeom prst="ellipse">
            <a:avLst/>
          </a:prstGeom>
          <a:solidFill>
            <a:srgbClr val="FFC000"/>
          </a:solidFill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75" name="사각형: 둥근 모서리 234">
            <a:extLst>
              <a:ext uri="{FF2B5EF4-FFF2-40B4-BE49-F238E27FC236}">
                <a16:creationId xmlns:a16="http://schemas.microsoft.com/office/drawing/2014/main" id="{2A110009-6106-FE0B-3F12-809D5B82ED33}"/>
              </a:ext>
            </a:extLst>
          </p:cNvPr>
          <p:cNvSpPr/>
          <p:nvPr/>
        </p:nvSpPr>
        <p:spPr>
          <a:xfrm>
            <a:off x="7056311" y="3030457"/>
            <a:ext cx="3910842" cy="388551"/>
          </a:xfrm>
          <a:prstGeom prst="roundRect">
            <a:avLst>
              <a:gd name="adj" fmla="val 0"/>
            </a:avLst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3600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Programmed </a:t>
            </a:r>
            <a:r>
              <a:rPr lang="en-US" altLang="ko-KR" sz="12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= Disabled</a:t>
            </a:r>
            <a:endParaRPr kumimoji="0" lang="ko-KR" altLang="en-US" sz="12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453ABED1-57FB-6345-8EB2-13B0442165A1}"/>
              </a:ext>
            </a:extLst>
          </p:cNvPr>
          <p:cNvCxnSpPr>
            <a:cxnSpLocks/>
          </p:cNvCxnSpPr>
          <p:nvPr/>
        </p:nvCxnSpPr>
        <p:spPr>
          <a:xfrm>
            <a:off x="1213341" y="3856347"/>
            <a:ext cx="381461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타원 400">
            <a:extLst>
              <a:ext uri="{FF2B5EF4-FFF2-40B4-BE49-F238E27FC236}">
                <a16:creationId xmlns:a16="http://schemas.microsoft.com/office/drawing/2014/main" id="{73B0DF38-8873-1F23-0B9A-682B5DCAAA90}"/>
              </a:ext>
            </a:extLst>
          </p:cNvPr>
          <p:cNvSpPr/>
          <p:nvPr/>
        </p:nvSpPr>
        <p:spPr>
          <a:xfrm>
            <a:off x="1494329" y="3696961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78" name="타원 401">
            <a:extLst>
              <a:ext uri="{FF2B5EF4-FFF2-40B4-BE49-F238E27FC236}">
                <a16:creationId xmlns:a16="http://schemas.microsoft.com/office/drawing/2014/main" id="{3DA19657-C453-CABF-3CFC-978C486FA555}"/>
              </a:ext>
            </a:extLst>
          </p:cNvPr>
          <p:cNvSpPr/>
          <p:nvPr/>
        </p:nvSpPr>
        <p:spPr>
          <a:xfrm>
            <a:off x="1896187" y="3696961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79" name="타원 402">
            <a:extLst>
              <a:ext uri="{FF2B5EF4-FFF2-40B4-BE49-F238E27FC236}">
                <a16:creationId xmlns:a16="http://schemas.microsoft.com/office/drawing/2014/main" id="{AEA0A2D6-63D7-8F25-5407-FDC4CB304301}"/>
              </a:ext>
            </a:extLst>
          </p:cNvPr>
          <p:cNvSpPr/>
          <p:nvPr/>
        </p:nvSpPr>
        <p:spPr>
          <a:xfrm>
            <a:off x="2298043" y="3696961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80" name="타원 403">
            <a:extLst>
              <a:ext uri="{FF2B5EF4-FFF2-40B4-BE49-F238E27FC236}">
                <a16:creationId xmlns:a16="http://schemas.microsoft.com/office/drawing/2014/main" id="{56B54618-6F96-5F08-65A2-942FCB86CAE7}"/>
              </a:ext>
            </a:extLst>
          </p:cNvPr>
          <p:cNvSpPr/>
          <p:nvPr/>
        </p:nvSpPr>
        <p:spPr>
          <a:xfrm>
            <a:off x="2699901" y="3696961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81" name="타원 404">
            <a:extLst>
              <a:ext uri="{FF2B5EF4-FFF2-40B4-BE49-F238E27FC236}">
                <a16:creationId xmlns:a16="http://schemas.microsoft.com/office/drawing/2014/main" id="{5242497A-2908-EF41-7CB0-ABE5E61905E9}"/>
              </a:ext>
            </a:extLst>
          </p:cNvPr>
          <p:cNvSpPr/>
          <p:nvPr/>
        </p:nvSpPr>
        <p:spPr>
          <a:xfrm>
            <a:off x="3101757" y="3696961"/>
            <a:ext cx="318772" cy="318772"/>
          </a:xfrm>
          <a:prstGeom prst="ellipse">
            <a:avLst/>
          </a:prstGeom>
          <a:solidFill>
            <a:schemeClr val="bg1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defRPr/>
            </a:pPr>
            <a:r>
              <a:rPr lang="en-US" altLang="ko-KR" sz="16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⋯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82" name="타원 405">
            <a:extLst>
              <a:ext uri="{FF2B5EF4-FFF2-40B4-BE49-F238E27FC236}">
                <a16:creationId xmlns:a16="http://schemas.microsoft.com/office/drawing/2014/main" id="{0FD1F740-5B76-6EE4-DEDB-FA3B44602924}"/>
              </a:ext>
            </a:extLst>
          </p:cNvPr>
          <p:cNvSpPr/>
          <p:nvPr/>
        </p:nvSpPr>
        <p:spPr>
          <a:xfrm>
            <a:off x="3503615" y="3696961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83" name="타원 406">
            <a:extLst>
              <a:ext uri="{FF2B5EF4-FFF2-40B4-BE49-F238E27FC236}">
                <a16:creationId xmlns:a16="http://schemas.microsoft.com/office/drawing/2014/main" id="{2BA91D98-E591-B68E-D9A9-27F0AB8F77E3}"/>
              </a:ext>
            </a:extLst>
          </p:cNvPr>
          <p:cNvSpPr/>
          <p:nvPr/>
        </p:nvSpPr>
        <p:spPr>
          <a:xfrm>
            <a:off x="3905473" y="3696961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84" name="타원 407">
            <a:extLst>
              <a:ext uri="{FF2B5EF4-FFF2-40B4-BE49-F238E27FC236}">
                <a16:creationId xmlns:a16="http://schemas.microsoft.com/office/drawing/2014/main" id="{F929BD1E-7F09-09AC-CAB5-1086A41D65C3}"/>
              </a:ext>
            </a:extLst>
          </p:cNvPr>
          <p:cNvSpPr/>
          <p:nvPr/>
        </p:nvSpPr>
        <p:spPr>
          <a:xfrm>
            <a:off x="4307329" y="3696961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85" name="타원 408">
            <a:extLst>
              <a:ext uri="{FF2B5EF4-FFF2-40B4-BE49-F238E27FC236}">
                <a16:creationId xmlns:a16="http://schemas.microsoft.com/office/drawing/2014/main" id="{2FDB96DC-1951-1F6A-796F-1E053A2499B7}"/>
              </a:ext>
            </a:extLst>
          </p:cNvPr>
          <p:cNvSpPr/>
          <p:nvPr/>
        </p:nvSpPr>
        <p:spPr>
          <a:xfrm>
            <a:off x="4709187" y="3696961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76408B39-C6A5-925A-82E3-881F0903B37A}"/>
              </a:ext>
            </a:extLst>
          </p:cNvPr>
          <p:cNvSpPr txBox="1"/>
          <p:nvPr/>
        </p:nvSpPr>
        <p:spPr>
          <a:xfrm>
            <a:off x="632471" y="3741804"/>
            <a:ext cx="57885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dirty="0">
                <a:latin typeface="Avenir Next Medium" panose="020B0503020202020204" pitchFamily="34" charset="0"/>
              </a:rPr>
              <a:t>WL</a:t>
            </a:r>
            <a:r>
              <a:rPr lang="en-US" altLang="ko-KR" sz="1600" baseline="-25000" dirty="0">
                <a:latin typeface="Avenir Next Medium" panose="020B0503020202020204" pitchFamily="34" charset="0"/>
              </a:rPr>
              <a:t>1</a:t>
            </a:r>
            <a:endParaRPr lang="ko-KR" altLang="en-US" sz="1600" baseline="-25000" dirty="0">
              <a:latin typeface="Avenir Next Medium" panose="020B0503020202020204" pitchFamily="34" charset="0"/>
            </a:endParaRP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E68207E2-5F8D-CA00-9749-0911FDA4F3CC}"/>
              </a:ext>
            </a:extLst>
          </p:cNvPr>
          <p:cNvGrpSpPr/>
          <p:nvPr/>
        </p:nvGrpSpPr>
        <p:grpSpPr>
          <a:xfrm>
            <a:off x="1483770" y="3723465"/>
            <a:ext cx="3533630" cy="318772"/>
            <a:chOff x="1269279" y="2797330"/>
            <a:chExt cx="3533630" cy="318772"/>
          </a:xfrm>
          <a:noFill/>
        </p:grpSpPr>
        <p:sp>
          <p:nvSpPr>
            <p:cNvPr id="88" name="타원 400">
              <a:extLst>
                <a:ext uri="{FF2B5EF4-FFF2-40B4-BE49-F238E27FC236}">
                  <a16:creationId xmlns:a16="http://schemas.microsoft.com/office/drawing/2014/main" id="{DAEE9856-A77F-DC8D-0E22-4B4EB2EB7B2B}"/>
                </a:ext>
              </a:extLst>
            </p:cNvPr>
            <p:cNvSpPr/>
            <p:nvPr/>
          </p:nvSpPr>
          <p:spPr>
            <a:xfrm>
              <a:off x="1269279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89" name="타원 401">
              <a:extLst>
                <a:ext uri="{FF2B5EF4-FFF2-40B4-BE49-F238E27FC236}">
                  <a16:creationId xmlns:a16="http://schemas.microsoft.com/office/drawing/2014/main" id="{123FD702-B8BD-2F99-AB00-0241DBD4BA46}"/>
                </a:ext>
              </a:extLst>
            </p:cNvPr>
            <p:cNvSpPr/>
            <p:nvPr/>
          </p:nvSpPr>
          <p:spPr>
            <a:xfrm>
              <a:off x="1671137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90" name="타원 402">
              <a:extLst>
                <a:ext uri="{FF2B5EF4-FFF2-40B4-BE49-F238E27FC236}">
                  <a16:creationId xmlns:a16="http://schemas.microsoft.com/office/drawing/2014/main" id="{EF7B90AB-FB1F-CE52-DCAB-03E6FF50F3A7}"/>
                </a:ext>
              </a:extLst>
            </p:cNvPr>
            <p:cNvSpPr/>
            <p:nvPr/>
          </p:nvSpPr>
          <p:spPr>
            <a:xfrm>
              <a:off x="2072993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91" name="타원 403">
              <a:extLst>
                <a:ext uri="{FF2B5EF4-FFF2-40B4-BE49-F238E27FC236}">
                  <a16:creationId xmlns:a16="http://schemas.microsoft.com/office/drawing/2014/main" id="{5089B623-8624-D2B6-E4CC-DD58C49086E7}"/>
                </a:ext>
              </a:extLst>
            </p:cNvPr>
            <p:cNvSpPr/>
            <p:nvPr/>
          </p:nvSpPr>
          <p:spPr>
            <a:xfrm>
              <a:off x="2474851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92" name="타원 404">
              <a:extLst>
                <a:ext uri="{FF2B5EF4-FFF2-40B4-BE49-F238E27FC236}">
                  <a16:creationId xmlns:a16="http://schemas.microsoft.com/office/drawing/2014/main" id="{906579B8-B123-69E1-8AAB-CA13DF67E2E7}"/>
                </a:ext>
              </a:extLst>
            </p:cNvPr>
            <p:cNvSpPr/>
            <p:nvPr/>
          </p:nvSpPr>
          <p:spPr>
            <a:xfrm>
              <a:off x="2876707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93" name="타원 405">
              <a:extLst>
                <a:ext uri="{FF2B5EF4-FFF2-40B4-BE49-F238E27FC236}">
                  <a16:creationId xmlns:a16="http://schemas.microsoft.com/office/drawing/2014/main" id="{E3460AAF-122F-060C-4451-ECC1946E38D0}"/>
                </a:ext>
              </a:extLst>
            </p:cNvPr>
            <p:cNvSpPr/>
            <p:nvPr/>
          </p:nvSpPr>
          <p:spPr>
            <a:xfrm>
              <a:off x="3278565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94" name="타원 406">
              <a:extLst>
                <a:ext uri="{FF2B5EF4-FFF2-40B4-BE49-F238E27FC236}">
                  <a16:creationId xmlns:a16="http://schemas.microsoft.com/office/drawing/2014/main" id="{30FE5310-F8B3-0C0A-FD96-469B237D0517}"/>
                </a:ext>
              </a:extLst>
            </p:cNvPr>
            <p:cNvSpPr/>
            <p:nvPr/>
          </p:nvSpPr>
          <p:spPr>
            <a:xfrm>
              <a:off x="3680423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95" name="타원 407">
              <a:extLst>
                <a:ext uri="{FF2B5EF4-FFF2-40B4-BE49-F238E27FC236}">
                  <a16:creationId xmlns:a16="http://schemas.microsoft.com/office/drawing/2014/main" id="{DD25487C-09DA-8745-F823-10B1883CBD5D}"/>
                </a:ext>
              </a:extLst>
            </p:cNvPr>
            <p:cNvSpPr/>
            <p:nvPr/>
          </p:nvSpPr>
          <p:spPr>
            <a:xfrm>
              <a:off x="4082279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96" name="타원 408">
              <a:extLst>
                <a:ext uri="{FF2B5EF4-FFF2-40B4-BE49-F238E27FC236}">
                  <a16:creationId xmlns:a16="http://schemas.microsoft.com/office/drawing/2014/main" id="{46F41D23-5573-383F-560B-C686920F898D}"/>
                </a:ext>
              </a:extLst>
            </p:cNvPr>
            <p:cNvSpPr/>
            <p:nvPr/>
          </p:nvSpPr>
          <p:spPr>
            <a:xfrm>
              <a:off x="4484137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</p:grpSp>
      <p:sp>
        <p:nvSpPr>
          <p:cNvPr id="97" name="Rectangle 96">
            <a:extLst>
              <a:ext uri="{FF2B5EF4-FFF2-40B4-BE49-F238E27FC236}">
                <a16:creationId xmlns:a16="http://schemas.microsoft.com/office/drawing/2014/main" id="{6D84D0A1-656D-9CDA-3549-B207C041BACE}"/>
              </a:ext>
            </a:extLst>
          </p:cNvPr>
          <p:cNvSpPr/>
          <p:nvPr/>
        </p:nvSpPr>
        <p:spPr>
          <a:xfrm>
            <a:off x="1492982" y="3693352"/>
            <a:ext cx="320118" cy="133733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2B01E17C-EC30-DD8A-4E0B-9885CCF19CA6}"/>
              </a:ext>
            </a:extLst>
          </p:cNvPr>
          <p:cNvSpPr/>
          <p:nvPr/>
        </p:nvSpPr>
        <p:spPr>
          <a:xfrm>
            <a:off x="1894839" y="3693351"/>
            <a:ext cx="320118" cy="252688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4A764D45-97C0-CA74-23B8-B375DDA97AEE}"/>
              </a:ext>
            </a:extLst>
          </p:cNvPr>
          <p:cNvSpPr/>
          <p:nvPr/>
        </p:nvSpPr>
        <p:spPr>
          <a:xfrm>
            <a:off x="2297370" y="3693352"/>
            <a:ext cx="320118" cy="45719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37EEE8B6-17C1-E3A6-0BD5-AB36E5E2206E}"/>
              </a:ext>
            </a:extLst>
          </p:cNvPr>
          <p:cNvSpPr/>
          <p:nvPr/>
        </p:nvSpPr>
        <p:spPr>
          <a:xfrm>
            <a:off x="2698553" y="3693352"/>
            <a:ext cx="320118" cy="121255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7EAEA829-2663-1E73-BEF1-73D609CC19C5}"/>
              </a:ext>
            </a:extLst>
          </p:cNvPr>
          <p:cNvSpPr/>
          <p:nvPr/>
        </p:nvSpPr>
        <p:spPr>
          <a:xfrm>
            <a:off x="3503616" y="3693352"/>
            <a:ext cx="320118" cy="45719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DC503A53-1376-65C9-D739-3A9B822E7D91}"/>
              </a:ext>
            </a:extLst>
          </p:cNvPr>
          <p:cNvSpPr/>
          <p:nvPr/>
        </p:nvSpPr>
        <p:spPr>
          <a:xfrm>
            <a:off x="3905473" y="3693352"/>
            <a:ext cx="320118" cy="133731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CC8B816C-FBB9-8F31-1EB3-DAF7BF9691D4}"/>
              </a:ext>
            </a:extLst>
          </p:cNvPr>
          <p:cNvSpPr/>
          <p:nvPr/>
        </p:nvSpPr>
        <p:spPr>
          <a:xfrm>
            <a:off x="4308004" y="3693352"/>
            <a:ext cx="320118" cy="2198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EC0A7DDB-3415-62BF-DCB6-5E5FFD5D2B45}"/>
              </a:ext>
            </a:extLst>
          </p:cNvPr>
          <p:cNvSpPr/>
          <p:nvPr/>
        </p:nvSpPr>
        <p:spPr>
          <a:xfrm>
            <a:off x="4709187" y="3693352"/>
            <a:ext cx="320118" cy="95288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105" name="타원 400">
            <a:extLst>
              <a:ext uri="{FF2B5EF4-FFF2-40B4-BE49-F238E27FC236}">
                <a16:creationId xmlns:a16="http://schemas.microsoft.com/office/drawing/2014/main" id="{8B6078FD-DF16-F705-CC95-B559260DD5A6}"/>
              </a:ext>
            </a:extLst>
          </p:cNvPr>
          <p:cNvSpPr/>
          <p:nvPr/>
        </p:nvSpPr>
        <p:spPr>
          <a:xfrm>
            <a:off x="1494329" y="3696961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06" name="타원 401">
            <a:extLst>
              <a:ext uri="{FF2B5EF4-FFF2-40B4-BE49-F238E27FC236}">
                <a16:creationId xmlns:a16="http://schemas.microsoft.com/office/drawing/2014/main" id="{657B3BAB-182D-FB30-8A04-AC9E1E5411BF}"/>
              </a:ext>
            </a:extLst>
          </p:cNvPr>
          <p:cNvSpPr/>
          <p:nvPr/>
        </p:nvSpPr>
        <p:spPr>
          <a:xfrm>
            <a:off x="1896187" y="3696961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07" name="타원 402">
            <a:extLst>
              <a:ext uri="{FF2B5EF4-FFF2-40B4-BE49-F238E27FC236}">
                <a16:creationId xmlns:a16="http://schemas.microsoft.com/office/drawing/2014/main" id="{73409F25-5270-AC2A-33F6-B99E561850DA}"/>
              </a:ext>
            </a:extLst>
          </p:cNvPr>
          <p:cNvSpPr/>
          <p:nvPr/>
        </p:nvSpPr>
        <p:spPr>
          <a:xfrm>
            <a:off x="2298043" y="3696961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08" name="타원 403">
            <a:extLst>
              <a:ext uri="{FF2B5EF4-FFF2-40B4-BE49-F238E27FC236}">
                <a16:creationId xmlns:a16="http://schemas.microsoft.com/office/drawing/2014/main" id="{07F2A9D9-DFD6-791D-F4ED-550CE47CE517}"/>
              </a:ext>
            </a:extLst>
          </p:cNvPr>
          <p:cNvSpPr/>
          <p:nvPr/>
        </p:nvSpPr>
        <p:spPr>
          <a:xfrm>
            <a:off x="2699901" y="3696961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09" name="타원 405">
            <a:extLst>
              <a:ext uri="{FF2B5EF4-FFF2-40B4-BE49-F238E27FC236}">
                <a16:creationId xmlns:a16="http://schemas.microsoft.com/office/drawing/2014/main" id="{222B688D-0182-4143-94F8-B38A39927903}"/>
              </a:ext>
            </a:extLst>
          </p:cNvPr>
          <p:cNvSpPr/>
          <p:nvPr/>
        </p:nvSpPr>
        <p:spPr>
          <a:xfrm>
            <a:off x="3503615" y="3696961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10" name="타원 406">
            <a:extLst>
              <a:ext uri="{FF2B5EF4-FFF2-40B4-BE49-F238E27FC236}">
                <a16:creationId xmlns:a16="http://schemas.microsoft.com/office/drawing/2014/main" id="{FA1EBF53-DD01-44F2-602E-561D5C7FF221}"/>
              </a:ext>
            </a:extLst>
          </p:cNvPr>
          <p:cNvSpPr/>
          <p:nvPr/>
        </p:nvSpPr>
        <p:spPr>
          <a:xfrm>
            <a:off x="3905473" y="3696961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11" name="타원 407">
            <a:extLst>
              <a:ext uri="{FF2B5EF4-FFF2-40B4-BE49-F238E27FC236}">
                <a16:creationId xmlns:a16="http://schemas.microsoft.com/office/drawing/2014/main" id="{33727E02-269A-6F2C-2FB9-29C7B7F2F9DD}"/>
              </a:ext>
            </a:extLst>
          </p:cNvPr>
          <p:cNvSpPr/>
          <p:nvPr/>
        </p:nvSpPr>
        <p:spPr>
          <a:xfrm>
            <a:off x="4307329" y="3696961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12" name="타원 408">
            <a:extLst>
              <a:ext uri="{FF2B5EF4-FFF2-40B4-BE49-F238E27FC236}">
                <a16:creationId xmlns:a16="http://schemas.microsoft.com/office/drawing/2014/main" id="{A45E9884-CBBF-4AA6-EFC7-FEE3CAF14B0D}"/>
              </a:ext>
            </a:extLst>
          </p:cNvPr>
          <p:cNvSpPr/>
          <p:nvPr/>
        </p:nvSpPr>
        <p:spPr>
          <a:xfrm>
            <a:off x="4709187" y="3696961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EBFCDA60-2F38-E5D7-DE12-553DE59BAC4E}"/>
              </a:ext>
            </a:extLst>
          </p:cNvPr>
          <p:cNvCxnSpPr>
            <a:cxnSpLocks/>
          </p:cNvCxnSpPr>
          <p:nvPr/>
        </p:nvCxnSpPr>
        <p:spPr>
          <a:xfrm>
            <a:off x="5027959" y="3856347"/>
            <a:ext cx="162218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타원 406">
            <a:extLst>
              <a:ext uri="{FF2B5EF4-FFF2-40B4-BE49-F238E27FC236}">
                <a16:creationId xmlns:a16="http://schemas.microsoft.com/office/drawing/2014/main" id="{EFE047C5-C4F3-DA59-CB4A-08DBA7DD1BE6}"/>
              </a:ext>
            </a:extLst>
          </p:cNvPr>
          <p:cNvSpPr/>
          <p:nvPr/>
        </p:nvSpPr>
        <p:spPr>
          <a:xfrm>
            <a:off x="5527654" y="3696961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15" name="타원 407">
            <a:extLst>
              <a:ext uri="{FF2B5EF4-FFF2-40B4-BE49-F238E27FC236}">
                <a16:creationId xmlns:a16="http://schemas.microsoft.com/office/drawing/2014/main" id="{B3FDEF81-B77C-5AF1-15B0-7291B3C217BE}"/>
              </a:ext>
            </a:extLst>
          </p:cNvPr>
          <p:cNvSpPr/>
          <p:nvPr/>
        </p:nvSpPr>
        <p:spPr>
          <a:xfrm>
            <a:off x="5929510" y="3696961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16" name="타원 408">
            <a:extLst>
              <a:ext uri="{FF2B5EF4-FFF2-40B4-BE49-F238E27FC236}">
                <a16:creationId xmlns:a16="http://schemas.microsoft.com/office/drawing/2014/main" id="{B215E126-7A73-4406-D0DF-1CBE04493185}"/>
              </a:ext>
            </a:extLst>
          </p:cNvPr>
          <p:cNvSpPr/>
          <p:nvPr/>
        </p:nvSpPr>
        <p:spPr>
          <a:xfrm>
            <a:off x="6331368" y="3696961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82191CCB-5EE8-18B0-F760-0F10CC90FD91}"/>
              </a:ext>
            </a:extLst>
          </p:cNvPr>
          <p:cNvSpPr/>
          <p:nvPr/>
        </p:nvSpPr>
        <p:spPr>
          <a:xfrm>
            <a:off x="5930185" y="3693352"/>
            <a:ext cx="320118" cy="31877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01205D2A-30B2-3DA3-B493-37DB711A49F4}"/>
              </a:ext>
            </a:extLst>
          </p:cNvPr>
          <p:cNvSpPr/>
          <p:nvPr/>
        </p:nvSpPr>
        <p:spPr>
          <a:xfrm>
            <a:off x="6331368" y="3693351"/>
            <a:ext cx="320118" cy="318769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119" name="타원 406">
            <a:extLst>
              <a:ext uri="{FF2B5EF4-FFF2-40B4-BE49-F238E27FC236}">
                <a16:creationId xmlns:a16="http://schemas.microsoft.com/office/drawing/2014/main" id="{84115B1F-EE0B-2D82-E20A-4D297D9E1B50}"/>
              </a:ext>
            </a:extLst>
          </p:cNvPr>
          <p:cNvSpPr/>
          <p:nvPr/>
        </p:nvSpPr>
        <p:spPr>
          <a:xfrm>
            <a:off x="5527654" y="3696961"/>
            <a:ext cx="318772" cy="318772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CH" sz="1600" dirty="0">
                <a:solidFill>
                  <a:srgbClr val="357429"/>
                </a:solidFill>
                <a:latin typeface="Avenir Next Medium" panose="020B0503020202020204" pitchFamily="34" charset="0"/>
              </a:rPr>
              <a:t>M</a:t>
            </a:r>
          </a:p>
        </p:txBody>
      </p:sp>
      <p:sp>
        <p:nvSpPr>
          <p:cNvPr id="120" name="타원 407">
            <a:extLst>
              <a:ext uri="{FF2B5EF4-FFF2-40B4-BE49-F238E27FC236}">
                <a16:creationId xmlns:a16="http://schemas.microsoft.com/office/drawing/2014/main" id="{00888E78-3697-7408-4054-F2D64384DE9F}"/>
              </a:ext>
            </a:extLst>
          </p:cNvPr>
          <p:cNvSpPr/>
          <p:nvPr/>
        </p:nvSpPr>
        <p:spPr>
          <a:xfrm>
            <a:off x="5929510" y="3696961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Avenir Next Medium" panose="020B0503020202020204" pitchFamily="34" charset="0"/>
              </a:rPr>
              <a:t>C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21" name="타원 408">
            <a:extLst>
              <a:ext uri="{FF2B5EF4-FFF2-40B4-BE49-F238E27FC236}">
                <a16:creationId xmlns:a16="http://schemas.microsoft.com/office/drawing/2014/main" id="{EF22B0E4-4E11-548F-D4FE-DA7F9DA8D7B9}"/>
              </a:ext>
            </a:extLst>
          </p:cNvPr>
          <p:cNvSpPr/>
          <p:nvPr/>
        </p:nvSpPr>
        <p:spPr>
          <a:xfrm>
            <a:off x="6331368" y="3696961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L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22" name="타원 404">
            <a:extLst>
              <a:ext uri="{FF2B5EF4-FFF2-40B4-BE49-F238E27FC236}">
                <a16:creationId xmlns:a16="http://schemas.microsoft.com/office/drawing/2014/main" id="{B3027166-8644-5940-B35F-D96738EA2251}"/>
              </a:ext>
            </a:extLst>
          </p:cNvPr>
          <p:cNvSpPr/>
          <p:nvPr/>
        </p:nvSpPr>
        <p:spPr>
          <a:xfrm>
            <a:off x="5120770" y="3696961"/>
            <a:ext cx="318772" cy="318772"/>
          </a:xfrm>
          <a:prstGeom prst="ellipse">
            <a:avLst/>
          </a:prstGeom>
          <a:solidFill>
            <a:schemeClr val="bg1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defRPr/>
            </a:pPr>
            <a:r>
              <a:rPr lang="en-US" altLang="ko-KR" sz="16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⋯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64167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C819A7-AB2E-834F-8B08-B62042CD5F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703" y="972065"/>
            <a:ext cx="8844594" cy="7212126"/>
          </a:xfrm>
        </p:spPr>
        <p:txBody>
          <a:bodyPr>
            <a:normAutofit/>
          </a:bodyPr>
          <a:lstStyle/>
          <a:p>
            <a:r>
              <a:rPr lang="en-CH" dirty="0"/>
              <a:t>On-chip access-permision flags: </a:t>
            </a:r>
            <a:r>
              <a:rPr lang="en-CH" dirty="0">
                <a:solidFill>
                  <a:srgbClr val="E47103"/>
                </a:solidFill>
              </a:rPr>
              <a:t>Spare cells </a:t>
            </a:r>
            <a:r>
              <a:rPr lang="en-CH" dirty="0"/>
              <a:t>in each WL</a:t>
            </a:r>
          </a:p>
          <a:p>
            <a:r>
              <a:rPr lang="en-CH" dirty="0"/>
              <a:t>On-chip access control logic: </a:t>
            </a:r>
            <a:r>
              <a:rPr lang="en-CH" dirty="0">
                <a:solidFill>
                  <a:srgbClr val="E47103"/>
                </a:solidFill>
              </a:rPr>
              <a:t>Small changes to data path</a:t>
            </a:r>
            <a:endParaRPr lang="en-CH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48E3DEF-18FC-E79B-097E-6DE0B7549F14}"/>
              </a:ext>
            </a:extLst>
          </p:cNvPr>
          <p:cNvGrpSpPr/>
          <p:nvPr/>
        </p:nvGrpSpPr>
        <p:grpSpPr>
          <a:xfrm>
            <a:off x="1653715" y="3338108"/>
            <a:ext cx="4832973" cy="2651545"/>
            <a:chOff x="1653715" y="3338109"/>
            <a:chExt cx="4832973" cy="1979538"/>
          </a:xfrm>
        </p:grpSpPr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15A3E435-6969-79CB-471B-3DBC2BA5B09A}"/>
                </a:ext>
              </a:extLst>
            </p:cNvPr>
            <p:cNvCxnSpPr>
              <a:cxnSpLocks/>
              <a:stCxn id="277" idx="4"/>
            </p:cNvCxnSpPr>
            <p:nvPr/>
          </p:nvCxnSpPr>
          <p:spPr>
            <a:xfrm>
              <a:off x="1653715" y="3338109"/>
              <a:ext cx="0" cy="197337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>
              <a:extLst>
                <a:ext uri="{FF2B5EF4-FFF2-40B4-BE49-F238E27FC236}">
                  <a16:creationId xmlns:a16="http://schemas.microsoft.com/office/drawing/2014/main" id="{29943B07-2290-BF92-BC2D-4EA423E54E8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40818" y="3338109"/>
              <a:ext cx="1346" cy="197952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>
              <a:extLst>
                <a:ext uri="{FF2B5EF4-FFF2-40B4-BE49-F238E27FC236}">
                  <a16:creationId xmlns:a16="http://schemas.microsoft.com/office/drawing/2014/main" id="{8DD07675-D1AB-D3AC-7AEF-BC5069E50C5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57428" y="3338110"/>
              <a:ext cx="1346" cy="197952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>
              <a:extLst>
                <a:ext uri="{FF2B5EF4-FFF2-40B4-BE49-F238E27FC236}">
                  <a16:creationId xmlns:a16="http://schemas.microsoft.com/office/drawing/2014/main" id="{D0CF0127-69D8-68C9-CF96-301A5247874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64986" y="3338111"/>
              <a:ext cx="1346" cy="197952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>
              <a:extLst>
                <a:ext uri="{FF2B5EF4-FFF2-40B4-BE49-F238E27FC236}">
                  <a16:creationId xmlns:a16="http://schemas.microsoft.com/office/drawing/2014/main" id="{F6BD0B0E-C3E3-2A8C-ECE1-AF53C08BBD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653468" y="3338112"/>
              <a:ext cx="1346" cy="197952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>
              <a:extLst>
                <a:ext uri="{FF2B5EF4-FFF2-40B4-BE49-F238E27FC236}">
                  <a16:creationId xmlns:a16="http://schemas.microsoft.com/office/drawing/2014/main" id="{E8B3CE1B-0A22-AFB5-ADC5-6CCDBF305DD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43387" y="3338113"/>
              <a:ext cx="1346" cy="197952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>
              <a:extLst>
                <a:ext uri="{FF2B5EF4-FFF2-40B4-BE49-F238E27FC236}">
                  <a16:creationId xmlns:a16="http://schemas.microsoft.com/office/drawing/2014/main" id="{B35899A4-D73B-AF88-EBF6-FC01E28329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52297" y="3338114"/>
              <a:ext cx="1346" cy="197952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>
              <a:extLst>
                <a:ext uri="{FF2B5EF4-FFF2-40B4-BE49-F238E27FC236}">
                  <a16:creationId xmlns:a16="http://schemas.microsoft.com/office/drawing/2014/main" id="{E1373D82-7F4B-1421-E445-82A4445C310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62680" y="3338115"/>
              <a:ext cx="1346" cy="197952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>
              <a:extLst>
                <a:ext uri="{FF2B5EF4-FFF2-40B4-BE49-F238E27FC236}">
                  <a16:creationId xmlns:a16="http://schemas.microsoft.com/office/drawing/2014/main" id="{59F2E570-216F-342A-946D-03AE8820EF0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79334" y="3338116"/>
              <a:ext cx="1346" cy="197952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>
              <a:extLst>
                <a:ext uri="{FF2B5EF4-FFF2-40B4-BE49-F238E27FC236}">
                  <a16:creationId xmlns:a16="http://schemas.microsoft.com/office/drawing/2014/main" id="{A7537C6D-39C4-FBD7-6060-F20B8ACAC2B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86875" y="3338117"/>
              <a:ext cx="1346" cy="197952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>
              <a:extLst>
                <a:ext uri="{FF2B5EF4-FFF2-40B4-BE49-F238E27FC236}">
                  <a16:creationId xmlns:a16="http://schemas.microsoft.com/office/drawing/2014/main" id="{862454D3-BD18-67E8-0290-AB522978B73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485342" y="3338118"/>
              <a:ext cx="1346" cy="197952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1" name="타원 404">
            <a:extLst>
              <a:ext uri="{FF2B5EF4-FFF2-40B4-BE49-F238E27FC236}">
                <a16:creationId xmlns:a16="http://schemas.microsoft.com/office/drawing/2014/main" id="{6C80F581-26A8-116C-37C4-811B4BBEED45}"/>
              </a:ext>
            </a:extLst>
          </p:cNvPr>
          <p:cNvSpPr/>
          <p:nvPr/>
        </p:nvSpPr>
        <p:spPr>
          <a:xfrm rot="5400000">
            <a:off x="1492984" y="4242911"/>
            <a:ext cx="318772" cy="318772"/>
          </a:xfrm>
          <a:prstGeom prst="ellipse">
            <a:avLst/>
          </a:prstGeom>
          <a:solidFill>
            <a:schemeClr val="bg1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defRPr/>
            </a:pPr>
            <a:r>
              <a:rPr lang="en-US" altLang="ko-KR" sz="16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⋯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14" name="타원 404">
            <a:extLst>
              <a:ext uri="{FF2B5EF4-FFF2-40B4-BE49-F238E27FC236}">
                <a16:creationId xmlns:a16="http://schemas.microsoft.com/office/drawing/2014/main" id="{AC16BEA0-5BF1-8C8F-8969-1D7EE8BFD074}"/>
              </a:ext>
            </a:extLst>
          </p:cNvPr>
          <p:cNvSpPr/>
          <p:nvPr/>
        </p:nvSpPr>
        <p:spPr>
          <a:xfrm rot="5400000">
            <a:off x="1881432" y="4242911"/>
            <a:ext cx="318772" cy="318772"/>
          </a:xfrm>
          <a:prstGeom prst="ellipse">
            <a:avLst/>
          </a:prstGeom>
          <a:solidFill>
            <a:schemeClr val="bg1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defRPr/>
            </a:pPr>
            <a:r>
              <a:rPr lang="en-US" altLang="ko-KR" sz="16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⋯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17" name="타원 404">
            <a:extLst>
              <a:ext uri="{FF2B5EF4-FFF2-40B4-BE49-F238E27FC236}">
                <a16:creationId xmlns:a16="http://schemas.microsoft.com/office/drawing/2014/main" id="{DCFB03AF-61AB-0A0B-3E93-345A129F4E3D}"/>
              </a:ext>
            </a:extLst>
          </p:cNvPr>
          <p:cNvSpPr/>
          <p:nvPr/>
        </p:nvSpPr>
        <p:spPr>
          <a:xfrm rot="5400000">
            <a:off x="2298042" y="4242912"/>
            <a:ext cx="318772" cy="318772"/>
          </a:xfrm>
          <a:prstGeom prst="ellipse">
            <a:avLst/>
          </a:prstGeom>
          <a:solidFill>
            <a:schemeClr val="bg1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defRPr/>
            </a:pPr>
            <a:r>
              <a:rPr lang="en-US" altLang="ko-KR" sz="16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⋯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21" name="타원 404">
            <a:extLst>
              <a:ext uri="{FF2B5EF4-FFF2-40B4-BE49-F238E27FC236}">
                <a16:creationId xmlns:a16="http://schemas.microsoft.com/office/drawing/2014/main" id="{51CA352E-D662-4951-BBC4-D07536F89517}"/>
              </a:ext>
            </a:extLst>
          </p:cNvPr>
          <p:cNvSpPr/>
          <p:nvPr/>
        </p:nvSpPr>
        <p:spPr>
          <a:xfrm rot="5400000">
            <a:off x="2705600" y="4242913"/>
            <a:ext cx="318772" cy="318772"/>
          </a:xfrm>
          <a:prstGeom prst="ellipse">
            <a:avLst/>
          </a:prstGeom>
          <a:solidFill>
            <a:schemeClr val="bg1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defRPr/>
            </a:pPr>
            <a:r>
              <a:rPr lang="en-US" altLang="ko-KR" sz="16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⋯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24" name="타원 404">
            <a:extLst>
              <a:ext uri="{FF2B5EF4-FFF2-40B4-BE49-F238E27FC236}">
                <a16:creationId xmlns:a16="http://schemas.microsoft.com/office/drawing/2014/main" id="{9D244DEF-CF4B-F0E1-A6DB-07AE0F80AB80}"/>
              </a:ext>
            </a:extLst>
          </p:cNvPr>
          <p:cNvSpPr/>
          <p:nvPr/>
        </p:nvSpPr>
        <p:spPr>
          <a:xfrm rot="5400000">
            <a:off x="3494082" y="4242914"/>
            <a:ext cx="318772" cy="318772"/>
          </a:xfrm>
          <a:prstGeom prst="ellipse">
            <a:avLst/>
          </a:prstGeom>
          <a:solidFill>
            <a:schemeClr val="bg1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defRPr/>
            </a:pPr>
            <a:r>
              <a:rPr lang="en-US" altLang="ko-KR" sz="16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⋯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27" name="타원 404">
            <a:extLst>
              <a:ext uri="{FF2B5EF4-FFF2-40B4-BE49-F238E27FC236}">
                <a16:creationId xmlns:a16="http://schemas.microsoft.com/office/drawing/2014/main" id="{FCC3207E-66AD-9974-D2F0-02796EE98EC5}"/>
              </a:ext>
            </a:extLst>
          </p:cNvPr>
          <p:cNvSpPr/>
          <p:nvPr/>
        </p:nvSpPr>
        <p:spPr>
          <a:xfrm rot="5400000">
            <a:off x="3884001" y="4242915"/>
            <a:ext cx="318772" cy="318772"/>
          </a:xfrm>
          <a:prstGeom prst="ellipse">
            <a:avLst/>
          </a:prstGeom>
          <a:solidFill>
            <a:schemeClr val="bg1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defRPr/>
            </a:pPr>
            <a:r>
              <a:rPr lang="en-US" altLang="ko-KR" sz="16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⋯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36" name="타원 404">
            <a:extLst>
              <a:ext uri="{FF2B5EF4-FFF2-40B4-BE49-F238E27FC236}">
                <a16:creationId xmlns:a16="http://schemas.microsoft.com/office/drawing/2014/main" id="{55BB42EB-2A50-464C-ADB6-2CA6FED22F4F}"/>
              </a:ext>
            </a:extLst>
          </p:cNvPr>
          <p:cNvSpPr/>
          <p:nvPr/>
        </p:nvSpPr>
        <p:spPr>
          <a:xfrm rot="5400000">
            <a:off x="4292911" y="4242916"/>
            <a:ext cx="318772" cy="318772"/>
          </a:xfrm>
          <a:prstGeom prst="ellipse">
            <a:avLst/>
          </a:prstGeom>
          <a:solidFill>
            <a:schemeClr val="bg1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defRPr/>
            </a:pPr>
            <a:r>
              <a:rPr lang="en-US" altLang="ko-KR" sz="16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⋯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41" name="타원 404">
            <a:extLst>
              <a:ext uri="{FF2B5EF4-FFF2-40B4-BE49-F238E27FC236}">
                <a16:creationId xmlns:a16="http://schemas.microsoft.com/office/drawing/2014/main" id="{A89435E9-044B-C759-AEF7-10CFE1880644}"/>
              </a:ext>
            </a:extLst>
          </p:cNvPr>
          <p:cNvSpPr/>
          <p:nvPr/>
        </p:nvSpPr>
        <p:spPr>
          <a:xfrm rot="5400000">
            <a:off x="4703294" y="4242917"/>
            <a:ext cx="318772" cy="318772"/>
          </a:xfrm>
          <a:prstGeom prst="ellipse">
            <a:avLst/>
          </a:prstGeom>
          <a:solidFill>
            <a:schemeClr val="bg1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defRPr/>
            </a:pPr>
            <a:r>
              <a:rPr lang="en-US" altLang="ko-KR" sz="16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⋯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52" name="타원 404">
            <a:extLst>
              <a:ext uri="{FF2B5EF4-FFF2-40B4-BE49-F238E27FC236}">
                <a16:creationId xmlns:a16="http://schemas.microsoft.com/office/drawing/2014/main" id="{FC9C08B7-DA4B-B6CC-40B0-9D7C7F087819}"/>
              </a:ext>
            </a:extLst>
          </p:cNvPr>
          <p:cNvSpPr/>
          <p:nvPr/>
        </p:nvSpPr>
        <p:spPr>
          <a:xfrm rot="5400000">
            <a:off x="5519948" y="4242918"/>
            <a:ext cx="318772" cy="318772"/>
          </a:xfrm>
          <a:prstGeom prst="ellipse">
            <a:avLst/>
          </a:prstGeom>
          <a:solidFill>
            <a:schemeClr val="bg1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defRPr/>
            </a:pPr>
            <a:r>
              <a:rPr lang="en-US" altLang="ko-KR" sz="16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⋯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58" name="타원 404">
            <a:extLst>
              <a:ext uri="{FF2B5EF4-FFF2-40B4-BE49-F238E27FC236}">
                <a16:creationId xmlns:a16="http://schemas.microsoft.com/office/drawing/2014/main" id="{E316652D-20D8-9448-39D8-48BA22B1AE75}"/>
              </a:ext>
            </a:extLst>
          </p:cNvPr>
          <p:cNvSpPr/>
          <p:nvPr/>
        </p:nvSpPr>
        <p:spPr>
          <a:xfrm rot="5400000">
            <a:off x="5927489" y="4242919"/>
            <a:ext cx="318772" cy="318772"/>
          </a:xfrm>
          <a:prstGeom prst="ellipse">
            <a:avLst/>
          </a:prstGeom>
          <a:solidFill>
            <a:schemeClr val="bg1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defRPr/>
            </a:pPr>
            <a:r>
              <a:rPr lang="en-US" altLang="ko-KR" sz="16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⋯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63" name="타원 404">
            <a:extLst>
              <a:ext uri="{FF2B5EF4-FFF2-40B4-BE49-F238E27FC236}">
                <a16:creationId xmlns:a16="http://schemas.microsoft.com/office/drawing/2014/main" id="{45732FB5-91B5-8CBE-1EF1-7602261E874F}"/>
              </a:ext>
            </a:extLst>
          </p:cNvPr>
          <p:cNvSpPr/>
          <p:nvPr/>
        </p:nvSpPr>
        <p:spPr>
          <a:xfrm rot="5400000">
            <a:off x="6325956" y="4242920"/>
            <a:ext cx="318772" cy="318772"/>
          </a:xfrm>
          <a:prstGeom prst="ellipse">
            <a:avLst/>
          </a:prstGeom>
          <a:solidFill>
            <a:schemeClr val="bg1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defRPr/>
            </a:pPr>
            <a:r>
              <a:rPr lang="en-US" altLang="ko-KR" sz="16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⋯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85ACA697-AA90-47A9-9C43-D29AE8A1C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/>
              <a:t>pLock</a:t>
            </a:r>
            <a:r>
              <a:rPr lang="en-US" altLang="ko-KR" dirty="0"/>
              <a:t>: Page-Level Data Sanitization</a:t>
            </a:r>
            <a:endParaRPr lang="ko-KR" altLang="en-US" dirty="0"/>
          </a:p>
        </p:txBody>
      </p:sp>
      <p:sp>
        <p:nvSpPr>
          <p:cNvPr id="197" name="Slide Number Placeholder 4">
            <a:extLst>
              <a:ext uri="{FF2B5EF4-FFF2-40B4-BE49-F238E27FC236}">
                <a16:creationId xmlns:a16="http://schemas.microsoft.com/office/drawing/2014/main" id="{0C8F7E92-F306-CE84-9034-04C9D1933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smtClean="0"/>
              <a:t>26</a:t>
            </a:fld>
            <a:endParaRPr lang="en-CH" dirty="0"/>
          </a:p>
        </p:txBody>
      </p:sp>
      <p:cxnSp>
        <p:nvCxnSpPr>
          <p:cNvPr id="198" name="Straight Connector 197">
            <a:extLst>
              <a:ext uri="{FF2B5EF4-FFF2-40B4-BE49-F238E27FC236}">
                <a16:creationId xmlns:a16="http://schemas.microsoft.com/office/drawing/2014/main" id="{DF37AC4D-25A2-B771-3CE2-893A81CE51DF}"/>
              </a:ext>
            </a:extLst>
          </p:cNvPr>
          <p:cNvCxnSpPr>
            <a:cxnSpLocks/>
          </p:cNvCxnSpPr>
          <p:nvPr/>
        </p:nvCxnSpPr>
        <p:spPr>
          <a:xfrm>
            <a:off x="1213341" y="3178722"/>
            <a:ext cx="381461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타원 400">
            <a:extLst>
              <a:ext uri="{FF2B5EF4-FFF2-40B4-BE49-F238E27FC236}">
                <a16:creationId xmlns:a16="http://schemas.microsoft.com/office/drawing/2014/main" id="{8406E917-8BB8-193A-FB97-4FAAF9861249}"/>
              </a:ext>
            </a:extLst>
          </p:cNvPr>
          <p:cNvSpPr/>
          <p:nvPr/>
        </p:nvSpPr>
        <p:spPr>
          <a:xfrm>
            <a:off x="1494329" y="3019336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18" name="타원 401">
            <a:extLst>
              <a:ext uri="{FF2B5EF4-FFF2-40B4-BE49-F238E27FC236}">
                <a16:creationId xmlns:a16="http://schemas.microsoft.com/office/drawing/2014/main" id="{17787C9D-1C26-14EF-FA57-14830C788003}"/>
              </a:ext>
            </a:extLst>
          </p:cNvPr>
          <p:cNvSpPr/>
          <p:nvPr/>
        </p:nvSpPr>
        <p:spPr>
          <a:xfrm>
            <a:off x="1896187" y="3019336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29" name="타원 402">
            <a:extLst>
              <a:ext uri="{FF2B5EF4-FFF2-40B4-BE49-F238E27FC236}">
                <a16:creationId xmlns:a16="http://schemas.microsoft.com/office/drawing/2014/main" id="{ACD6E47A-484B-E6C9-B2BE-B20E21EBC2D4}"/>
              </a:ext>
            </a:extLst>
          </p:cNvPr>
          <p:cNvSpPr/>
          <p:nvPr/>
        </p:nvSpPr>
        <p:spPr>
          <a:xfrm>
            <a:off x="2298043" y="3019336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30" name="타원 403">
            <a:extLst>
              <a:ext uri="{FF2B5EF4-FFF2-40B4-BE49-F238E27FC236}">
                <a16:creationId xmlns:a16="http://schemas.microsoft.com/office/drawing/2014/main" id="{8E75F66F-4AC4-457A-567F-14C60523819E}"/>
              </a:ext>
            </a:extLst>
          </p:cNvPr>
          <p:cNvSpPr/>
          <p:nvPr/>
        </p:nvSpPr>
        <p:spPr>
          <a:xfrm>
            <a:off x="2699901" y="3019336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32" name="타원 404">
            <a:extLst>
              <a:ext uri="{FF2B5EF4-FFF2-40B4-BE49-F238E27FC236}">
                <a16:creationId xmlns:a16="http://schemas.microsoft.com/office/drawing/2014/main" id="{642331CC-5FD8-D5C3-4EDF-B2F9AE04B40F}"/>
              </a:ext>
            </a:extLst>
          </p:cNvPr>
          <p:cNvSpPr/>
          <p:nvPr/>
        </p:nvSpPr>
        <p:spPr>
          <a:xfrm>
            <a:off x="3101757" y="3019336"/>
            <a:ext cx="318772" cy="318772"/>
          </a:xfrm>
          <a:prstGeom prst="ellipse">
            <a:avLst/>
          </a:prstGeom>
          <a:solidFill>
            <a:schemeClr val="bg1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defRPr/>
            </a:pPr>
            <a:r>
              <a:rPr lang="en-US" altLang="ko-KR" sz="16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⋯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33" name="타원 405">
            <a:extLst>
              <a:ext uri="{FF2B5EF4-FFF2-40B4-BE49-F238E27FC236}">
                <a16:creationId xmlns:a16="http://schemas.microsoft.com/office/drawing/2014/main" id="{BA007315-D75C-FC96-15DC-4B7A5F62A710}"/>
              </a:ext>
            </a:extLst>
          </p:cNvPr>
          <p:cNvSpPr/>
          <p:nvPr/>
        </p:nvSpPr>
        <p:spPr>
          <a:xfrm>
            <a:off x="3503615" y="3019336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34" name="타원 406">
            <a:extLst>
              <a:ext uri="{FF2B5EF4-FFF2-40B4-BE49-F238E27FC236}">
                <a16:creationId xmlns:a16="http://schemas.microsoft.com/office/drawing/2014/main" id="{CEF97280-132B-1D30-FA88-123B479481CE}"/>
              </a:ext>
            </a:extLst>
          </p:cNvPr>
          <p:cNvSpPr/>
          <p:nvPr/>
        </p:nvSpPr>
        <p:spPr>
          <a:xfrm>
            <a:off x="3905473" y="3019336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35" name="타원 407">
            <a:extLst>
              <a:ext uri="{FF2B5EF4-FFF2-40B4-BE49-F238E27FC236}">
                <a16:creationId xmlns:a16="http://schemas.microsoft.com/office/drawing/2014/main" id="{00A3B396-82D2-3D6C-B132-BC58358855C6}"/>
              </a:ext>
            </a:extLst>
          </p:cNvPr>
          <p:cNvSpPr/>
          <p:nvPr/>
        </p:nvSpPr>
        <p:spPr>
          <a:xfrm>
            <a:off x="4307329" y="3019336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38" name="타원 408">
            <a:extLst>
              <a:ext uri="{FF2B5EF4-FFF2-40B4-BE49-F238E27FC236}">
                <a16:creationId xmlns:a16="http://schemas.microsoft.com/office/drawing/2014/main" id="{88B4998F-71B7-E1D5-1BB6-05289E1C0708}"/>
              </a:ext>
            </a:extLst>
          </p:cNvPr>
          <p:cNvSpPr/>
          <p:nvPr/>
        </p:nvSpPr>
        <p:spPr>
          <a:xfrm>
            <a:off x="4709187" y="3019336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95D54CD1-5B34-AB15-1916-B9EC4DBC9709}"/>
              </a:ext>
            </a:extLst>
          </p:cNvPr>
          <p:cNvSpPr txBox="1"/>
          <p:nvPr/>
        </p:nvSpPr>
        <p:spPr>
          <a:xfrm>
            <a:off x="632471" y="3064179"/>
            <a:ext cx="57885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dirty="0">
                <a:latin typeface="Avenir Next Medium" panose="020B0503020202020204" pitchFamily="34" charset="0"/>
              </a:rPr>
              <a:t>WL</a:t>
            </a:r>
            <a:r>
              <a:rPr lang="en-US" altLang="ko-KR" sz="1600" baseline="-25000" dirty="0">
                <a:latin typeface="Avenir Next Medium" panose="020B0503020202020204" pitchFamily="34" charset="0"/>
              </a:rPr>
              <a:t>0</a:t>
            </a:r>
            <a:endParaRPr lang="ko-KR" altLang="en-US" sz="1600" baseline="-25000" dirty="0">
              <a:latin typeface="Avenir Next Medium" panose="020B0503020202020204" pitchFamily="34" charset="0"/>
            </a:endParaRPr>
          </a:p>
        </p:txBody>
      </p:sp>
      <p:grpSp>
        <p:nvGrpSpPr>
          <p:cNvPr id="242" name="Group 241">
            <a:extLst>
              <a:ext uri="{FF2B5EF4-FFF2-40B4-BE49-F238E27FC236}">
                <a16:creationId xmlns:a16="http://schemas.microsoft.com/office/drawing/2014/main" id="{68110313-36A4-555E-9B6D-79295B966F0D}"/>
              </a:ext>
            </a:extLst>
          </p:cNvPr>
          <p:cNvGrpSpPr/>
          <p:nvPr/>
        </p:nvGrpSpPr>
        <p:grpSpPr>
          <a:xfrm>
            <a:off x="1483770" y="3045840"/>
            <a:ext cx="3533630" cy="318772"/>
            <a:chOff x="1269279" y="2797330"/>
            <a:chExt cx="3533630" cy="318772"/>
          </a:xfrm>
          <a:noFill/>
        </p:grpSpPr>
        <p:sp>
          <p:nvSpPr>
            <p:cNvPr id="243" name="타원 400">
              <a:extLst>
                <a:ext uri="{FF2B5EF4-FFF2-40B4-BE49-F238E27FC236}">
                  <a16:creationId xmlns:a16="http://schemas.microsoft.com/office/drawing/2014/main" id="{24E1B880-7137-A43D-ECA9-8B7BAF485473}"/>
                </a:ext>
              </a:extLst>
            </p:cNvPr>
            <p:cNvSpPr/>
            <p:nvPr/>
          </p:nvSpPr>
          <p:spPr>
            <a:xfrm>
              <a:off x="1269279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45" name="타원 401">
              <a:extLst>
                <a:ext uri="{FF2B5EF4-FFF2-40B4-BE49-F238E27FC236}">
                  <a16:creationId xmlns:a16="http://schemas.microsoft.com/office/drawing/2014/main" id="{B58EE5FE-AE9E-8F29-8CD0-4B2B160EEFC8}"/>
                </a:ext>
              </a:extLst>
            </p:cNvPr>
            <p:cNvSpPr/>
            <p:nvPr/>
          </p:nvSpPr>
          <p:spPr>
            <a:xfrm>
              <a:off x="1671137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46" name="타원 402">
              <a:extLst>
                <a:ext uri="{FF2B5EF4-FFF2-40B4-BE49-F238E27FC236}">
                  <a16:creationId xmlns:a16="http://schemas.microsoft.com/office/drawing/2014/main" id="{F44525F0-A936-192C-BD7B-8593A61C4713}"/>
                </a:ext>
              </a:extLst>
            </p:cNvPr>
            <p:cNvSpPr/>
            <p:nvPr/>
          </p:nvSpPr>
          <p:spPr>
            <a:xfrm>
              <a:off x="2072993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47" name="타원 403">
              <a:extLst>
                <a:ext uri="{FF2B5EF4-FFF2-40B4-BE49-F238E27FC236}">
                  <a16:creationId xmlns:a16="http://schemas.microsoft.com/office/drawing/2014/main" id="{DC44CA4B-7591-78F7-AA3B-2C5A45919C76}"/>
                </a:ext>
              </a:extLst>
            </p:cNvPr>
            <p:cNvSpPr/>
            <p:nvPr/>
          </p:nvSpPr>
          <p:spPr>
            <a:xfrm>
              <a:off x="2474851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48" name="타원 404">
              <a:extLst>
                <a:ext uri="{FF2B5EF4-FFF2-40B4-BE49-F238E27FC236}">
                  <a16:creationId xmlns:a16="http://schemas.microsoft.com/office/drawing/2014/main" id="{55F6AEF5-0BCE-305D-0B58-E6C94792DDF9}"/>
                </a:ext>
              </a:extLst>
            </p:cNvPr>
            <p:cNvSpPr/>
            <p:nvPr/>
          </p:nvSpPr>
          <p:spPr>
            <a:xfrm>
              <a:off x="2876707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50" name="타원 405">
              <a:extLst>
                <a:ext uri="{FF2B5EF4-FFF2-40B4-BE49-F238E27FC236}">
                  <a16:creationId xmlns:a16="http://schemas.microsoft.com/office/drawing/2014/main" id="{0C4832E9-48BD-9A30-5A81-E89F1804E916}"/>
                </a:ext>
              </a:extLst>
            </p:cNvPr>
            <p:cNvSpPr/>
            <p:nvPr/>
          </p:nvSpPr>
          <p:spPr>
            <a:xfrm>
              <a:off x="3278565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51" name="타원 406">
              <a:extLst>
                <a:ext uri="{FF2B5EF4-FFF2-40B4-BE49-F238E27FC236}">
                  <a16:creationId xmlns:a16="http://schemas.microsoft.com/office/drawing/2014/main" id="{DA5F35F4-C3EE-C64F-E108-8142A0C76CBF}"/>
                </a:ext>
              </a:extLst>
            </p:cNvPr>
            <p:cNvSpPr/>
            <p:nvPr/>
          </p:nvSpPr>
          <p:spPr>
            <a:xfrm>
              <a:off x="3680423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55" name="타원 407">
              <a:extLst>
                <a:ext uri="{FF2B5EF4-FFF2-40B4-BE49-F238E27FC236}">
                  <a16:creationId xmlns:a16="http://schemas.microsoft.com/office/drawing/2014/main" id="{5E4A4155-306B-F114-69F0-874D05221E5E}"/>
                </a:ext>
              </a:extLst>
            </p:cNvPr>
            <p:cNvSpPr/>
            <p:nvPr/>
          </p:nvSpPr>
          <p:spPr>
            <a:xfrm>
              <a:off x="4082279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56" name="타원 408">
              <a:extLst>
                <a:ext uri="{FF2B5EF4-FFF2-40B4-BE49-F238E27FC236}">
                  <a16:creationId xmlns:a16="http://schemas.microsoft.com/office/drawing/2014/main" id="{5B3E6F28-3961-0255-849A-F26C0B12B308}"/>
                </a:ext>
              </a:extLst>
            </p:cNvPr>
            <p:cNvSpPr/>
            <p:nvPr/>
          </p:nvSpPr>
          <p:spPr>
            <a:xfrm>
              <a:off x="4484137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</p:grpSp>
      <p:sp>
        <p:nvSpPr>
          <p:cNvPr id="257" name="Rectangle 256">
            <a:extLst>
              <a:ext uri="{FF2B5EF4-FFF2-40B4-BE49-F238E27FC236}">
                <a16:creationId xmlns:a16="http://schemas.microsoft.com/office/drawing/2014/main" id="{1660A77E-3FD0-4C76-5CEB-6AB16CBCF0C0}"/>
              </a:ext>
            </a:extLst>
          </p:cNvPr>
          <p:cNvSpPr/>
          <p:nvPr/>
        </p:nvSpPr>
        <p:spPr>
          <a:xfrm>
            <a:off x="1492982" y="3015727"/>
            <a:ext cx="320118" cy="74155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ACDDDBFB-0F37-B57C-C533-8F7439D8B70D}"/>
              </a:ext>
            </a:extLst>
          </p:cNvPr>
          <p:cNvSpPr/>
          <p:nvPr/>
        </p:nvSpPr>
        <p:spPr>
          <a:xfrm>
            <a:off x="1894839" y="3015726"/>
            <a:ext cx="320118" cy="322382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66F481B5-49FE-4A7A-C0E9-6ED5CE894134}"/>
              </a:ext>
            </a:extLst>
          </p:cNvPr>
          <p:cNvSpPr/>
          <p:nvPr/>
        </p:nvSpPr>
        <p:spPr>
          <a:xfrm>
            <a:off x="2297370" y="3015727"/>
            <a:ext cx="320118" cy="222611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080AD1D1-A825-53DA-6B49-3D78E716A001}"/>
              </a:ext>
            </a:extLst>
          </p:cNvPr>
          <p:cNvSpPr/>
          <p:nvPr/>
        </p:nvSpPr>
        <p:spPr>
          <a:xfrm>
            <a:off x="2698553" y="3015727"/>
            <a:ext cx="320118" cy="192258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94F75DD5-AB7C-09FC-1413-79449227ABBD}"/>
              </a:ext>
            </a:extLst>
          </p:cNvPr>
          <p:cNvSpPr/>
          <p:nvPr/>
        </p:nvSpPr>
        <p:spPr>
          <a:xfrm>
            <a:off x="3503616" y="3015727"/>
            <a:ext cx="320118" cy="2811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DDC0868F-46E2-8FCE-B7D8-269EBC1AFBFE}"/>
              </a:ext>
            </a:extLst>
          </p:cNvPr>
          <p:cNvSpPr/>
          <p:nvPr/>
        </p:nvSpPr>
        <p:spPr>
          <a:xfrm>
            <a:off x="3905473" y="3015727"/>
            <a:ext cx="320118" cy="252688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8D5CF38D-2714-CDF3-70A6-D3D7D1E7AD54}"/>
              </a:ext>
            </a:extLst>
          </p:cNvPr>
          <p:cNvSpPr/>
          <p:nvPr/>
        </p:nvSpPr>
        <p:spPr>
          <a:xfrm>
            <a:off x="4308004" y="3015727"/>
            <a:ext cx="320118" cy="121255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5485CB6A-FC66-7560-0B30-8F9F80841298}"/>
              </a:ext>
            </a:extLst>
          </p:cNvPr>
          <p:cNvSpPr/>
          <p:nvPr/>
        </p:nvSpPr>
        <p:spPr>
          <a:xfrm>
            <a:off x="4709187" y="3015727"/>
            <a:ext cx="320118" cy="281178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277" name="타원 400">
            <a:extLst>
              <a:ext uri="{FF2B5EF4-FFF2-40B4-BE49-F238E27FC236}">
                <a16:creationId xmlns:a16="http://schemas.microsoft.com/office/drawing/2014/main" id="{B01EE8D0-50CE-A27F-30E3-77A24F92BC53}"/>
              </a:ext>
            </a:extLst>
          </p:cNvPr>
          <p:cNvSpPr/>
          <p:nvPr/>
        </p:nvSpPr>
        <p:spPr>
          <a:xfrm>
            <a:off x="1494329" y="3019336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78" name="타원 401">
            <a:extLst>
              <a:ext uri="{FF2B5EF4-FFF2-40B4-BE49-F238E27FC236}">
                <a16:creationId xmlns:a16="http://schemas.microsoft.com/office/drawing/2014/main" id="{36DF7782-444B-405B-48FF-79E3EA40D163}"/>
              </a:ext>
            </a:extLst>
          </p:cNvPr>
          <p:cNvSpPr/>
          <p:nvPr/>
        </p:nvSpPr>
        <p:spPr>
          <a:xfrm>
            <a:off x="1896187" y="3019336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79" name="타원 402">
            <a:extLst>
              <a:ext uri="{FF2B5EF4-FFF2-40B4-BE49-F238E27FC236}">
                <a16:creationId xmlns:a16="http://schemas.microsoft.com/office/drawing/2014/main" id="{D5858E52-7C51-A4B6-0BA8-2B19C28276A4}"/>
              </a:ext>
            </a:extLst>
          </p:cNvPr>
          <p:cNvSpPr/>
          <p:nvPr/>
        </p:nvSpPr>
        <p:spPr>
          <a:xfrm>
            <a:off x="2298043" y="3019336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80" name="타원 403">
            <a:extLst>
              <a:ext uri="{FF2B5EF4-FFF2-40B4-BE49-F238E27FC236}">
                <a16:creationId xmlns:a16="http://schemas.microsoft.com/office/drawing/2014/main" id="{CC1C4527-0395-6816-DB7E-5072BADBDF77}"/>
              </a:ext>
            </a:extLst>
          </p:cNvPr>
          <p:cNvSpPr/>
          <p:nvPr/>
        </p:nvSpPr>
        <p:spPr>
          <a:xfrm>
            <a:off x="2699901" y="3019336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82" name="타원 405">
            <a:extLst>
              <a:ext uri="{FF2B5EF4-FFF2-40B4-BE49-F238E27FC236}">
                <a16:creationId xmlns:a16="http://schemas.microsoft.com/office/drawing/2014/main" id="{361E15B2-C62A-2663-6EAA-9D7FDF386A23}"/>
              </a:ext>
            </a:extLst>
          </p:cNvPr>
          <p:cNvSpPr/>
          <p:nvPr/>
        </p:nvSpPr>
        <p:spPr>
          <a:xfrm>
            <a:off x="3503615" y="3019336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83" name="타원 406">
            <a:extLst>
              <a:ext uri="{FF2B5EF4-FFF2-40B4-BE49-F238E27FC236}">
                <a16:creationId xmlns:a16="http://schemas.microsoft.com/office/drawing/2014/main" id="{47D3B0C5-72F9-D5E4-0966-65C5842D3CD3}"/>
              </a:ext>
            </a:extLst>
          </p:cNvPr>
          <p:cNvSpPr/>
          <p:nvPr/>
        </p:nvSpPr>
        <p:spPr>
          <a:xfrm>
            <a:off x="3905473" y="3019336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84" name="타원 407">
            <a:extLst>
              <a:ext uri="{FF2B5EF4-FFF2-40B4-BE49-F238E27FC236}">
                <a16:creationId xmlns:a16="http://schemas.microsoft.com/office/drawing/2014/main" id="{0DE2770B-1B6E-83C4-DCF8-8AFFC72217B2}"/>
              </a:ext>
            </a:extLst>
          </p:cNvPr>
          <p:cNvSpPr/>
          <p:nvPr/>
        </p:nvSpPr>
        <p:spPr>
          <a:xfrm>
            <a:off x="4307329" y="3019336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85" name="타원 408">
            <a:extLst>
              <a:ext uri="{FF2B5EF4-FFF2-40B4-BE49-F238E27FC236}">
                <a16:creationId xmlns:a16="http://schemas.microsoft.com/office/drawing/2014/main" id="{789E1286-9EB2-CCA4-0103-321E45F60704}"/>
              </a:ext>
            </a:extLst>
          </p:cNvPr>
          <p:cNvSpPr/>
          <p:nvPr/>
        </p:nvSpPr>
        <p:spPr>
          <a:xfrm>
            <a:off x="4709187" y="3019336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86" name="Right Brace 285">
            <a:extLst>
              <a:ext uri="{FF2B5EF4-FFF2-40B4-BE49-F238E27FC236}">
                <a16:creationId xmlns:a16="http://schemas.microsoft.com/office/drawing/2014/main" id="{C4CB4923-EC86-B8A1-6F08-1F84B9C1322E}"/>
              </a:ext>
            </a:extLst>
          </p:cNvPr>
          <p:cNvSpPr/>
          <p:nvPr/>
        </p:nvSpPr>
        <p:spPr>
          <a:xfrm rot="16200000">
            <a:off x="3138666" y="1151192"/>
            <a:ext cx="223835" cy="3398473"/>
          </a:xfrm>
          <a:prstGeom prst="rightBrace">
            <a:avLst>
              <a:gd name="adj1" fmla="val 41108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87" name="TextBox 286">
            <a:extLst>
              <a:ext uri="{FF2B5EF4-FFF2-40B4-BE49-F238E27FC236}">
                <a16:creationId xmlns:a16="http://schemas.microsoft.com/office/drawing/2014/main" id="{E068AD45-E0A1-44AB-E72F-F62AB13EB4AE}"/>
              </a:ext>
            </a:extLst>
          </p:cNvPr>
          <p:cNvSpPr txBox="1"/>
          <p:nvPr/>
        </p:nvSpPr>
        <p:spPr>
          <a:xfrm>
            <a:off x="2008831" y="2447831"/>
            <a:ext cx="246968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dirty="0">
                <a:latin typeface="Avenir Next Medium" panose="020B0503020202020204" pitchFamily="34" charset="0"/>
              </a:rPr>
              <a:t>Page Data Area</a:t>
            </a:r>
            <a:endParaRPr lang="ko-KR" altLang="en-US" baseline="-25000" dirty="0">
              <a:latin typeface="Avenir Next Medium" panose="020B0503020202020204" pitchFamily="34" charset="0"/>
            </a:endParaRPr>
          </a:p>
        </p:txBody>
      </p:sp>
      <p:cxnSp>
        <p:nvCxnSpPr>
          <p:cNvPr id="320" name="Straight Connector 319">
            <a:extLst>
              <a:ext uri="{FF2B5EF4-FFF2-40B4-BE49-F238E27FC236}">
                <a16:creationId xmlns:a16="http://schemas.microsoft.com/office/drawing/2014/main" id="{125EF9E7-9750-20E5-DF0A-6AF94010D1E9}"/>
              </a:ext>
            </a:extLst>
          </p:cNvPr>
          <p:cNvCxnSpPr>
            <a:cxnSpLocks/>
          </p:cNvCxnSpPr>
          <p:nvPr/>
        </p:nvCxnSpPr>
        <p:spPr>
          <a:xfrm>
            <a:off x="5027959" y="3178722"/>
            <a:ext cx="162218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" name="타원 406">
            <a:extLst>
              <a:ext uri="{FF2B5EF4-FFF2-40B4-BE49-F238E27FC236}">
                <a16:creationId xmlns:a16="http://schemas.microsoft.com/office/drawing/2014/main" id="{956B9DDF-AD0E-12E8-00DC-B7372E623B88}"/>
              </a:ext>
            </a:extLst>
          </p:cNvPr>
          <p:cNvSpPr/>
          <p:nvPr/>
        </p:nvSpPr>
        <p:spPr>
          <a:xfrm>
            <a:off x="5527654" y="3019336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309" name="타원 407">
            <a:extLst>
              <a:ext uri="{FF2B5EF4-FFF2-40B4-BE49-F238E27FC236}">
                <a16:creationId xmlns:a16="http://schemas.microsoft.com/office/drawing/2014/main" id="{F461FCB7-C655-E297-EF86-3AFB4BACC624}"/>
              </a:ext>
            </a:extLst>
          </p:cNvPr>
          <p:cNvSpPr/>
          <p:nvPr/>
        </p:nvSpPr>
        <p:spPr>
          <a:xfrm>
            <a:off x="5929510" y="3019336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310" name="타원 408">
            <a:extLst>
              <a:ext uri="{FF2B5EF4-FFF2-40B4-BE49-F238E27FC236}">
                <a16:creationId xmlns:a16="http://schemas.microsoft.com/office/drawing/2014/main" id="{4D545FAB-6A39-1281-1FAF-37B6966A8EFE}"/>
              </a:ext>
            </a:extLst>
          </p:cNvPr>
          <p:cNvSpPr/>
          <p:nvPr/>
        </p:nvSpPr>
        <p:spPr>
          <a:xfrm>
            <a:off x="6331368" y="3019336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313" name="Rectangle 312">
            <a:extLst>
              <a:ext uri="{FF2B5EF4-FFF2-40B4-BE49-F238E27FC236}">
                <a16:creationId xmlns:a16="http://schemas.microsoft.com/office/drawing/2014/main" id="{DF5D18DF-8D4C-36F1-60E9-8251452E2F90}"/>
              </a:ext>
            </a:extLst>
          </p:cNvPr>
          <p:cNvSpPr/>
          <p:nvPr/>
        </p:nvSpPr>
        <p:spPr>
          <a:xfrm>
            <a:off x="5930185" y="3015727"/>
            <a:ext cx="320118" cy="31877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314" name="Rectangle 313">
            <a:extLst>
              <a:ext uri="{FF2B5EF4-FFF2-40B4-BE49-F238E27FC236}">
                <a16:creationId xmlns:a16="http://schemas.microsoft.com/office/drawing/2014/main" id="{C19B4337-5EC3-BBC4-2897-E550FBD8A886}"/>
              </a:ext>
            </a:extLst>
          </p:cNvPr>
          <p:cNvSpPr/>
          <p:nvPr/>
        </p:nvSpPr>
        <p:spPr>
          <a:xfrm>
            <a:off x="6331368" y="3015726"/>
            <a:ext cx="320118" cy="318769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316" name="타원 406">
            <a:extLst>
              <a:ext uri="{FF2B5EF4-FFF2-40B4-BE49-F238E27FC236}">
                <a16:creationId xmlns:a16="http://schemas.microsoft.com/office/drawing/2014/main" id="{35199087-464D-3DBC-82D3-BB23DC65987E}"/>
              </a:ext>
            </a:extLst>
          </p:cNvPr>
          <p:cNvSpPr/>
          <p:nvPr/>
        </p:nvSpPr>
        <p:spPr>
          <a:xfrm>
            <a:off x="5527654" y="3019336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CH" dirty="0">
                <a:solidFill>
                  <a:srgbClr val="357429"/>
                </a:solidFill>
                <a:latin typeface="Avenir Next Medium" panose="020B0503020202020204" pitchFamily="34" charset="0"/>
              </a:rPr>
              <a:t>M</a:t>
            </a:r>
          </a:p>
        </p:txBody>
      </p:sp>
      <p:sp>
        <p:nvSpPr>
          <p:cNvPr id="317" name="타원 407">
            <a:extLst>
              <a:ext uri="{FF2B5EF4-FFF2-40B4-BE49-F238E27FC236}">
                <a16:creationId xmlns:a16="http://schemas.microsoft.com/office/drawing/2014/main" id="{725B39C4-5F88-F23F-45C3-2E1D1C7277C9}"/>
              </a:ext>
            </a:extLst>
          </p:cNvPr>
          <p:cNvSpPr/>
          <p:nvPr/>
        </p:nvSpPr>
        <p:spPr>
          <a:xfrm>
            <a:off x="5929510" y="3019336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Avenir Next Medium" panose="020B0503020202020204" pitchFamily="34" charset="0"/>
              </a:rPr>
              <a:t>C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318" name="타원 408">
            <a:extLst>
              <a:ext uri="{FF2B5EF4-FFF2-40B4-BE49-F238E27FC236}">
                <a16:creationId xmlns:a16="http://schemas.microsoft.com/office/drawing/2014/main" id="{41606C9D-0D9C-F6A5-9C8B-19ABC916A570}"/>
              </a:ext>
            </a:extLst>
          </p:cNvPr>
          <p:cNvSpPr/>
          <p:nvPr/>
        </p:nvSpPr>
        <p:spPr>
          <a:xfrm>
            <a:off x="6331368" y="3019336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L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319" name="타원 404">
            <a:extLst>
              <a:ext uri="{FF2B5EF4-FFF2-40B4-BE49-F238E27FC236}">
                <a16:creationId xmlns:a16="http://schemas.microsoft.com/office/drawing/2014/main" id="{1B186D9D-7B1C-90EB-7A17-DE9CA45AF30D}"/>
              </a:ext>
            </a:extLst>
          </p:cNvPr>
          <p:cNvSpPr/>
          <p:nvPr/>
        </p:nvSpPr>
        <p:spPr>
          <a:xfrm>
            <a:off x="5120770" y="3019336"/>
            <a:ext cx="318772" cy="318772"/>
          </a:xfrm>
          <a:prstGeom prst="ellipse">
            <a:avLst/>
          </a:prstGeom>
          <a:solidFill>
            <a:schemeClr val="bg1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defRPr/>
            </a:pPr>
            <a:r>
              <a:rPr lang="en-US" altLang="ko-KR" sz="16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⋯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321" name="Right Brace 320">
            <a:extLst>
              <a:ext uri="{FF2B5EF4-FFF2-40B4-BE49-F238E27FC236}">
                <a16:creationId xmlns:a16="http://schemas.microsoft.com/office/drawing/2014/main" id="{B63DEA1A-527D-5712-056A-F02377DBB1C9}"/>
              </a:ext>
            </a:extLst>
          </p:cNvPr>
          <p:cNvSpPr/>
          <p:nvPr/>
        </p:nvSpPr>
        <p:spPr>
          <a:xfrm rot="16200000">
            <a:off x="5773538" y="2085743"/>
            <a:ext cx="223835" cy="1529370"/>
          </a:xfrm>
          <a:prstGeom prst="rightBrace">
            <a:avLst>
              <a:gd name="adj1" fmla="val 41108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22" name="TextBox 321">
            <a:extLst>
              <a:ext uri="{FF2B5EF4-FFF2-40B4-BE49-F238E27FC236}">
                <a16:creationId xmlns:a16="http://schemas.microsoft.com/office/drawing/2014/main" id="{504F7714-F794-AF08-A872-D22F8156AC50}"/>
              </a:ext>
            </a:extLst>
          </p:cNvPr>
          <p:cNvSpPr txBox="1"/>
          <p:nvPr/>
        </p:nvSpPr>
        <p:spPr>
          <a:xfrm>
            <a:off x="5251784" y="2447831"/>
            <a:ext cx="126734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dirty="0">
                <a:latin typeface="Avenir Next Medium" panose="020B0503020202020204" pitchFamily="34" charset="0"/>
              </a:rPr>
              <a:t>Spare Area</a:t>
            </a:r>
            <a:endParaRPr lang="ko-KR" altLang="en-US" baseline="-25000" dirty="0">
              <a:latin typeface="Avenir Next Medium" panose="020B0503020202020204" pitchFamily="34" charset="0"/>
            </a:endParaRPr>
          </a:p>
        </p:txBody>
      </p:sp>
      <p:sp>
        <p:nvSpPr>
          <p:cNvPr id="72" name="타원 231">
            <a:extLst>
              <a:ext uri="{FF2B5EF4-FFF2-40B4-BE49-F238E27FC236}">
                <a16:creationId xmlns:a16="http://schemas.microsoft.com/office/drawing/2014/main" id="{D66A0FA2-D56C-40BA-C83C-6DCDBAF34ED4}"/>
              </a:ext>
            </a:extLst>
          </p:cNvPr>
          <p:cNvSpPr/>
          <p:nvPr/>
        </p:nvSpPr>
        <p:spPr>
          <a:xfrm>
            <a:off x="6892611" y="2933941"/>
            <a:ext cx="153260" cy="153260"/>
          </a:xfrm>
          <a:prstGeom prst="ellipse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73" name="사각형: 둥근 모서리 232">
            <a:extLst>
              <a:ext uri="{FF2B5EF4-FFF2-40B4-BE49-F238E27FC236}">
                <a16:creationId xmlns:a16="http://schemas.microsoft.com/office/drawing/2014/main" id="{83EB15BE-383F-7205-E782-3D27FBAA1FD9}"/>
              </a:ext>
            </a:extLst>
          </p:cNvPr>
          <p:cNvSpPr/>
          <p:nvPr/>
        </p:nvSpPr>
        <p:spPr>
          <a:xfrm>
            <a:off x="7057657" y="2816296"/>
            <a:ext cx="2836171" cy="388551"/>
          </a:xfrm>
          <a:prstGeom prst="roundRect">
            <a:avLst>
              <a:gd name="adj" fmla="val 0"/>
            </a:avLst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3600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Erased = Enabled</a:t>
            </a:r>
            <a:endParaRPr kumimoji="0" lang="ko-KR" altLang="en-US" sz="12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74" name="타원 233">
            <a:extLst>
              <a:ext uri="{FF2B5EF4-FFF2-40B4-BE49-F238E27FC236}">
                <a16:creationId xmlns:a16="http://schemas.microsoft.com/office/drawing/2014/main" id="{4DE7F6A3-33A8-B4F5-E719-9BF35C292161}"/>
              </a:ext>
            </a:extLst>
          </p:cNvPr>
          <p:cNvSpPr/>
          <p:nvPr/>
        </p:nvSpPr>
        <p:spPr>
          <a:xfrm>
            <a:off x="6891264" y="3148102"/>
            <a:ext cx="153260" cy="153260"/>
          </a:xfrm>
          <a:prstGeom prst="ellipse">
            <a:avLst/>
          </a:prstGeom>
          <a:solidFill>
            <a:srgbClr val="FFC000"/>
          </a:solidFill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75" name="사각형: 둥근 모서리 234">
            <a:extLst>
              <a:ext uri="{FF2B5EF4-FFF2-40B4-BE49-F238E27FC236}">
                <a16:creationId xmlns:a16="http://schemas.microsoft.com/office/drawing/2014/main" id="{2A110009-6106-FE0B-3F12-809D5B82ED33}"/>
              </a:ext>
            </a:extLst>
          </p:cNvPr>
          <p:cNvSpPr/>
          <p:nvPr/>
        </p:nvSpPr>
        <p:spPr>
          <a:xfrm>
            <a:off x="7056311" y="3030457"/>
            <a:ext cx="3910842" cy="388551"/>
          </a:xfrm>
          <a:prstGeom prst="roundRect">
            <a:avLst>
              <a:gd name="adj" fmla="val 0"/>
            </a:avLst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3600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Programmed </a:t>
            </a:r>
            <a:r>
              <a:rPr lang="en-US" altLang="ko-KR" sz="12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= Disabled</a:t>
            </a:r>
            <a:endParaRPr kumimoji="0" lang="ko-KR" altLang="en-US" sz="12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49F8647-C1D4-5F83-3545-D5038BC63AF0}"/>
              </a:ext>
            </a:extLst>
          </p:cNvPr>
          <p:cNvGrpSpPr/>
          <p:nvPr/>
        </p:nvGrpSpPr>
        <p:grpSpPr>
          <a:xfrm>
            <a:off x="632471" y="3693351"/>
            <a:ext cx="6019015" cy="348886"/>
            <a:chOff x="632471" y="4103656"/>
            <a:chExt cx="6019015" cy="348886"/>
          </a:xfrm>
        </p:grpSpPr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453ABED1-57FB-6345-8EB2-13B0442165A1}"/>
                </a:ext>
              </a:extLst>
            </p:cNvPr>
            <p:cNvCxnSpPr>
              <a:cxnSpLocks/>
            </p:cNvCxnSpPr>
            <p:nvPr/>
          </p:nvCxnSpPr>
          <p:spPr>
            <a:xfrm>
              <a:off x="1213341" y="4266652"/>
              <a:ext cx="381461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타원 400">
              <a:extLst>
                <a:ext uri="{FF2B5EF4-FFF2-40B4-BE49-F238E27FC236}">
                  <a16:creationId xmlns:a16="http://schemas.microsoft.com/office/drawing/2014/main" id="{73B0DF38-8873-1F23-0B9A-682B5DCAAA90}"/>
                </a:ext>
              </a:extLst>
            </p:cNvPr>
            <p:cNvSpPr/>
            <p:nvPr/>
          </p:nvSpPr>
          <p:spPr>
            <a:xfrm>
              <a:off x="1494329" y="4107266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78" name="타원 401">
              <a:extLst>
                <a:ext uri="{FF2B5EF4-FFF2-40B4-BE49-F238E27FC236}">
                  <a16:creationId xmlns:a16="http://schemas.microsoft.com/office/drawing/2014/main" id="{3DA19657-C453-CABF-3CFC-978C486FA555}"/>
                </a:ext>
              </a:extLst>
            </p:cNvPr>
            <p:cNvSpPr/>
            <p:nvPr/>
          </p:nvSpPr>
          <p:spPr>
            <a:xfrm>
              <a:off x="1896187" y="4107266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79" name="타원 402">
              <a:extLst>
                <a:ext uri="{FF2B5EF4-FFF2-40B4-BE49-F238E27FC236}">
                  <a16:creationId xmlns:a16="http://schemas.microsoft.com/office/drawing/2014/main" id="{AEA0A2D6-63D7-8F25-5407-FDC4CB304301}"/>
                </a:ext>
              </a:extLst>
            </p:cNvPr>
            <p:cNvSpPr/>
            <p:nvPr/>
          </p:nvSpPr>
          <p:spPr>
            <a:xfrm>
              <a:off x="2298043" y="4107266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80" name="타원 403">
              <a:extLst>
                <a:ext uri="{FF2B5EF4-FFF2-40B4-BE49-F238E27FC236}">
                  <a16:creationId xmlns:a16="http://schemas.microsoft.com/office/drawing/2014/main" id="{56B54618-6F96-5F08-65A2-942FCB86CAE7}"/>
                </a:ext>
              </a:extLst>
            </p:cNvPr>
            <p:cNvSpPr/>
            <p:nvPr/>
          </p:nvSpPr>
          <p:spPr>
            <a:xfrm>
              <a:off x="2699901" y="4107266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81" name="타원 404">
              <a:extLst>
                <a:ext uri="{FF2B5EF4-FFF2-40B4-BE49-F238E27FC236}">
                  <a16:creationId xmlns:a16="http://schemas.microsoft.com/office/drawing/2014/main" id="{5242497A-2908-EF41-7CB0-ABE5E61905E9}"/>
                </a:ext>
              </a:extLst>
            </p:cNvPr>
            <p:cNvSpPr/>
            <p:nvPr/>
          </p:nvSpPr>
          <p:spPr>
            <a:xfrm>
              <a:off x="3101757" y="4107266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kern="0" dirty="0">
                  <a:solidFill>
                    <a:srgbClr val="000000"/>
                  </a:solidFill>
                  <a:latin typeface="Avenir Next Medium" panose="020B0503020202020204" pitchFamily="34" charset="0"/>
                </a:rPr>
                <a:t>⋯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82" name="타원 405">
              <a:extLst>
                <a:ext uri="{FF2B5EF4-FFF2-40B4-BE49-F238E27FC236}">
                  <a16:creationId xmlns:a16="http://schemas.microsoft.com/office/drawing/2014/main" id="{0FD1F740-5B76-6EE4-DEDB-FA3B44602924}"/>
                </a:ext>
              </a:extLst>
            </p:cNvPr>
            <p:cNvSpPr/>
            <p:nvPr/>
          </p:nvSpPr>
          <p:spPr>
            <a:xfrm>
              <a:off x="3503615" y="4107266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83" name="타원 406">
              <a:extLst>
                <a:ext uri="{FF2B5EF4-FFF2-40B4-BE49-F238E27FC236}">
                  <a16:creationId xmlns:a16="http://schemas.microsoft.com/office/drawing/2014/main" id="{2BA91D98-E591-B68E-D9A9-27F0AB8F77E3}"/>
                </a:ext>
              </a:extLst>
            </p:cNvPr>
            <p:cNvSpPr/>
            <p:nvPr/>
          </p:nvSpPr>
          <p:spPr>
            <a:xfrm>
              <a:off x="3905473" y="4107266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84" name="타원 407">
              <a:extLst>
                <a:ext uri="{FF2B5EF4-FFF2-40B4-BE49-F238E27FC236}">
                  <a16:creationId xmlns:a16="http://schemas.microsoft.com/office/drawing/2014/main" id="{F929BD1E-7F09-09AC-CAB5-1086A41D65C3}"/>
                </a:ext>
              </a:extLst>
            </p:cNvPr>
            <p:cNvSpPr/>
            <p:nvPr/>
          </p:nvSpPr>
          <p:spPr>
            <a:xfrm>
              <a:off x="4307329" y="4107266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85" name="타원 408">
              <a:extLst>
                <a:ext uri="{FF2B5EF4-FFF2-40B4-BE49-F238E27FC236}">
                  <a16:creationId xmlns:a16="http://schemas.microsoft.com/office/drawing/2014/main" id="{2FDB96DC-1951-1F6A-796F-1E053A2499B7}"/>
                </a:ext>
              </a:extLst>
            </p:cNvPr>
            <p:cNvSpPr/>
            <p:nvPr/>
          </p:nvSpPr>
          <p:spPr>
            <a:xfrm>
              <a:off x="4709187" y="4107266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76408B39-C6A5-925A-82E3-881F0903B37A}"/>
                </a:ext>
              </a:extLst>
            </p:cNvPr>
            <p:cNvSpPr txBox="1"/>
            <p:nvPr/>
          </p:nvSpPr>
          <p:spPr>
            <a:xfrm>
              <a:off x="632471" y="4152109"/>
              <a:ext cx="57885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600" dirty="0">
                  <a:latin typeface="Avenir Next Medium" panose="020B0503020202020204" pitchFamily="34" charset="0"/>
                </a:rPr>
                <a:t>WL</a:t>
              </a:r>
              <a:r>
                <a:rPr lang="en-US" altLang="ko-KR" sz="1600" baseline="-25000" dirty="0">
                  <a:latin typeface="Avenir Next Medium" panose="020B0503020202020204" pitchFamily="34" charset="0"/>
                </a:rPr>
                <a:t>1</a:t>
              </a:r>
              <a:endParaRPr lang="ko-KR" altLang="en-US" sz="1600" baseline="-25000" dirty="0">
                <a:latin typeface="Avenir Next Medium" panose="020B0503020202020204" pitchFamily="34" charset="0"/>
              </a:endParaRPr>
            </a:p>
          </p:txBody>
        </p: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E68207E2-5F8D-CA00-9749-0911FDA4F3CC}"/>
                </a:ext>
              </a:extLst>
            </p:cNvPr>
            <p:cNvGrpSpPr/>
            <p:nvPr/>
          </p:nvGrpSpPr>
          <p:grpSpPr>
            <a:xfrm>
              <a:off x="1483770" y="4133770"/>
              <a:ext cx="3533630" cy="318772"/>
              <a:chOff x="1269279" y="2797330"/>
              <a:chExt cx="3533630" cy="318772"/>
            </a:xfrm>
            <a:noFill/>
          </p:grpSpPr>
          <p:sp>
            <p:nvSpPr>
              <p:cNvPr id="88" name="타원 400">
                <a:extLst>
                  <a:ext uri="{FF2B5EF4-FFF2-40B4-BE49-F238E27FC236}">
                    <a16:creationId xmlns:a16="http://schemas.microsoft.com/office/drawing/2014/main" id="{DAEE9856-A77F-DC8D-0E22-4B4EB2EB7B2B}"/>
                  </a:ext>
                </a:extLst>
              </p:cNvPr>
              <p:cNvSpPr/>
              <p:nvPr/>
            </p:nvSpPr>
            <p:spPr>
              <a:xfrm>
                <a:off x="1269279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89" name="타원 401">
                <a:extLst>
                  <a:ext uri="{FF2B5EF4-FFF2-40B4-BE49-F238E27FC236}">
                    <a16:creationId xmlns:a16="http://schemas.microsoft.com/office/drawing/2014/main" id="{123FD702-B8BD-2F99-AB00-0241DBD4BA46}"/>
                  </a:ext>
                </a:extLst>
              </p:cNvPr>
              <p:cNvSpPr/>
              <p:nvPr/>
            </p:nvSpPr>
            <p:spPr>
              <a:xfrm>
                <a:off x="1671137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90" name="타원 402">
                <a:extLst>
                  <a:ext uri="{FF2B5EF4-FFF2-40B4-BE49-F238E27FC236}">
                    <a16:creationId xmlns:a16="http://schemas.microsoft.com/office/drawing/2014/main" id="{EF7B90AB-FB1F-CE52-DCAB-03E6FF50F3A7}"/>
                  </a:ext>
                </a:extLst>
              </p:cNvPr>
              <p:cNvSpPr/>
              <p:nvPr/>
            </p:nvSpPr>
            <p:spPr>
              <a:xfrm>
                <a:off x="2072993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91" name="타원 403">
                <a:extLst>
                  <a:ext uri="{FF2B5EF4-FFF2-40B4-BE49-F238E27FC236}">
                    <a16:creationId xmlns:a16="http://schemas.microsoft.com/office/drawing/2014/main" id="{5089B623-8624-D2B6-E4CC-DD58C49086E7}"/>
                  </a:ext>
                </a:extLst>
              </p:cNvPr>
              <p:cNvSpPr/>
              <p:nvPr/>
            </p:nvSpPr>
            <p:spPr>
              <a:xfrm>
                <a:off x="2474851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92" name="타원 404">
                <a:extLst>
                  <a:ext uri="{FF2B5EF4-FFF2-40B4-BE49-F238E27FC236}">
                    <a16:creationId xmlns:a16="http://schemas.microsoft.com/office/drawing/2014/main" id="{906579B8-B123-69E1-8AAB-CA13DF67E2E7}"/>
                  </a:ext>
                </a:extLst>
              </p:cNvPr>
              <p:cNvSpPr/>
              <p:nvPr/>
            </p:nvSpPr>
            <p:spPr>
              <a:xfrm>
                <a:off x="2876707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 defTabSz="914400"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93" name="타원 405">
                <a:extLst>
                  <a:ext uri="{FF2B5EF4-FFF2-40B4-BE49-F238E27FC236}">
                    <a16:creationId xmlns:a16="http://schemas.microsoft.com/office/drawing/2014/main" id="{E3460AAF-122F-060C-4451-ECC1946E38D0}"/>
                  </a:ext>
                </a:extLst>
              </p:cNvPr>
              <p:cNvSpPr/>
              <p:nvPr/>
            </p:nvSpPr>
            <p:spPr>
              <a:xfrm>
                <a:off x="3278565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94" name="타원 406">
                <a:extLst>
                  <a:ext uri="{FF2B5EF4-FFF2-40B4-BE49-F238E27FC236}">
                    <a16:creationId xmlns:a16="http://schemas.microsoft.com/office/drawing/2014/main" id="{30FE5310-F8B3-0C0A-FD96-469B237D0517}"/>
                  </a:ext>
                </a:extLst>
              </p:cNvPr>
              <p:cNvSpPr/>
              <p:nvPr/>
            </p:nvSpPr>
            <p:spPr>
              <a:xfrm>
                <a:off x="3680423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95" name="타원 407">
                <a:extLst>
                  <a:ext uri="{FF2B5EF4-FFF2-40B4-BE49-F238E27FC236}">
                    <a16:creationId xmlns:a16="http://schemas.microsoft.com/office/drawing/2014/main" id="{DD25487C-09DA-8745-F823-10B1883CBD5D}"/>
                  </a:ext>
                </a:extLst>
              </p:cNvPr>
              <p:cNvSpPr/>
              <p:nvPr/>
            </p:nvSpPr>
            <p:spPr>
              <a:xfrm>
                <a:off x="4082279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96" name="타원 408">
                <a:extLst>
                  <a:ext uri="{FF2B5EF4-FFF2-40B4-BE49-F238E27FC236}">
                    <a16:creationId xmlns:a16="http://schemas.microsoft.com/office/drawing/2014/main" id="{46F41D23-5573-383F-560B-C686920F898D}"/>
                  </a:ext>
                </a:extLst>
              </p:cNvPr>
              <p:cNvSpPr/>
              <p:nvPr/>
            </p:nvSpPr>
            <p:spPr>
              <a:xfrm>
                <a:off x="4484137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</p:grp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6D84D0A1-656D-9CDA-3549-B207C041BACE}"/>
                </a:ext>
              </a:extLst>
            </p:cNvPr>
            <p:cNvSpPr/>
            <p:nvPr/>
          </p:nvSpPr>
          <p:spPr>
            <a:xfrm>
              <a:off x="1492982" y="4103657"/>
              <a:ext cx="320118" cy="133733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2B01E17C-EC30-DD8A-4E0B-9885CCF19CA6}"/>
                </a:ext>
              </a:extLst>
            </p:cNvPr>
            <p:cNvSpPr/>
            <p:nvPr/>
          </p:nvSpPr>
          <p:spPr>
            <a:xfrm>
              <a:off x="1894839" y="4103656"/>
              <a:ext cx="320118" cy="252688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4A764D45-97C0-CA74-23B8-B375DDA97AEE}"/>
                </a:ext>
              </a:extLst>
            </p:cNvPr>
            <p:cNvSpPr/>
            <p:nvPr/>
          </p:nvSpPr>
          <p:spPr>
            <a:xfrm>
              <a:off x="2297370" y="4103657"/>
              <a:ext cx="320118" cy="45719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37EEE8B6-17C1-E3A6-0BD5-AB36E5E2206E}"/>
                </a:ext>
              </a:extLst>
            </p:cNvPr>
            <p:cNvSpPr/>
            <p:nvPr/>
          </p:nvSpPr>
          <p:spPr>
            <a:xfrm>
              <a:off x="2698553" y="4103657"/>
              <a:ext cx="320118" cy="121255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7EAEA829-2663-1E73-BEF1-73D609CC19C5}"/>
                </a:ext>
              </a:extLst>
            </p:cNvPr>
            <p:cNvSpPr/>
            <p:nvPr/>
          </p:nvSpPr>
          <p:spPr>
            <a:xfrm>
              <a:off x="3503616" y="4103657"/>
              <a:ext cx="320118" cy="45719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DC503A53-1376-65C9-D739-3A9B822E7D91}"/>
                </a:ext>
              </a:extLst>
            </p:cNvPr>
            <p:cNvSpPr/>
            <p:nvPr/>
          </p:nvSpPr>
          <p:spPr>
            <a:xfrm>
              <a:off x="3905473" y="4103657"/>
              <a:ext cx="320118" cy="133731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CC8B816C-FBB9-8F31-1EB3-DAF7BF9691D4}"/>
                </a:ext>
              </a:extLst>
            </p:cNvPr>
            <p:cNvSpPr/>
            <p:nvPr/>
          </p:nvSpPr>
          <p:spPr>
            <a:xfrm>
              <a:off x="4308004" y="4103657"/>
              <a:ext cx="320118" cy="219880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EC0A7DDB-3415-62BF-DCB6-5E5FFD5D2B45}"/>
                </a:ext>
              </a:extLst>
            </p:cNvPr>
            <p:cNvSpPr/>
            <p:nvPr/>
          </p:nvSpPr>
          <p:spPr>
            <a:xfrm>
              <a:off x="4709187" y="4103657"/>
              <a:ext cx="320118" cy="95288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105" name="타원 400">
              <a:extLst>
                <a:ext uri="{FF2B5EF4-FFF2-40B4-BE49-F238E27FC236}">
                  <a16:creationId xmlns:a16="http://schemas.microsoft.com/office/drawing/2014/main" id="{8B6078FD-DF16-F705-CC95-B559260DD5A6}"/>
                </a:ext>
              </a:extLst>
            </p:cNvPr>
            <p:cNvSpPr/>
            <p:nvPr/>
          </p:nvSpPr>
          <p:spPr>
            <a:xfrm>
              <a:off x="1494329" y="4107266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06" name="타원 401">
              <a:extLst>
                <a:ext uri="{FF2B5EF4-FFF2-40B4-BE49-F238E27FC236}">
                  <a16:creationId xmlns:a16="http://schemas.microsoft.com/office/drawing/2014/main" id="{657B3BAB-182D-FB30-8A04-AC9E1E5411BF}"/>
                </a:ext>
              </a:extLst>
            </p:cNvPr>
            <p:cNvSpPr/>
            <p:nvPr/>
          </p:nvSpPr>
          <p:spPr>
            <a:xfrm>
              <a:off x="1896187" y="4107266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07" name="타원 402">
              <a:extLst>
                <a:ext uri="{FF2B5EF4-FFF2-40B4-BE49-F238E27FC236}">
                  <a16:creationId xmlns:a16="http://schemas.microsoft.com/office/drawing/2014/main" id="{73409F25-5270-AC2A-33F6-B99E561850DA}"/>
                </a:ext>
              </a:extLst>
            </p:cNvPr>
            <p:cNvSpPr/>
            <p:nvPr/>
          </p:nvSpPr>
          <p:spPr>
            <a:xfrm>
              <a:off x="2298043" y="4107266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08" name="타원 403">
              <a:extLst>
                <a:ext uri="{FF2B5EF4-FFF2-40B4-BE49-F238E27FC236}">
                  <a16:creationId xmlns:a16="http://schemas.microsoft.com/office/drawing/2014/main" id="{07F2A9D9-DFD6-791D-F4ED-550CE47CE517}"/>
                </a:ext>
              </a:extLst>
            </p:cNvPr>
            <p:cNvSpPr/>
            <p:nvPr/>
          </p:nvSpPr>
          <p:spPr>
            <a:xfrm>
              <a:off x="2699901" y="4107266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09" name="타원 405">
              <a:extLst>
                <a:ext uri="{FF2B5EF4-FFF2-40B4-BE49-F238E27FC236}">
                  <a16:creationId xmlns:a16="http://schemas.microsoft.com/office/drawing/2014/main" id="{222B688D-0182-4143-94F8-B38A39927903}"/>
                </a:ext>
              </a:extLst>
            </p:cNvPr>
            <p:cNvSpPr/>
            <p:nvPr/>
          </p:nvSpPr>
          <p:spPr>
            <a:xfrm>
              <a:off x="3503615" y="4107266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10" name="타원 406">
              <a:extLst>
                <a:ext uri="{FF2B5EF4-FFF2-40B4-BE49-F238E27FC236}">
                  <a16:creationId xmlns:a16="http://schemas.microsoft.com/office/drawing/2014/main" id="{FA1EBF53-DD01-44F2-602E-561D5C7FF221}"/>
                </a:ext>
              </a:extLst>
            </p:cNvPr>
            <p:cNvSpPr/>
            <p:nvPr/>
          </p:nvSpPr>
          <p:spPr>
            <a:xfrm>
              <a:off x="3905473" y="4107266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11" name="타원 407">
              <a:extLst>
                <a:ext uri="{FF2B5EF4-FFF2-40B4-BE49-F238E27FC236}">
                  <a16:creationId xmlns:a16="http://schemas.microsoft.com/office/drawing/2014/main" id="{33727E02-269A-6F2C-2FB9-29C7B7F2F9DD}"/>
                </a:ext>
              </a:extLst>
            </p:cNvPr>
            <p:cNvSpPr/>
            <p:nvPr/>
          </p:nvSpPr>
          <p:spPr>
            <a:xfrm>
              <a:off x="4307329" y="4107266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12" name="타원 408">
              <a:extLst>
                <a:ext uri="{FF2B5EF4-FFF2-40B4-BE49-F238E27FC236}">
                  <a16:creationId xmlns:a16="http://schemas.microsoft.com/office/drawing/2014/main" id="{A45E9884-CBBF-4AA6-EFC7-FEE3CAF14B0D}"/>
                </a:ext>
              </a:extLst>
            </p:cNvPr>
            <p:cNvSpPr/>
            <p:nvPr/>
          </p:nvSpPr>
          <p:spPr>
            <a:xfrm>
              <a:off x="4709187" y="4107266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EBFCDA60-2F38-E5D7-DE12-553DE59BAC4E}"/>
                </a:ext>
              </a:extLst>
            </p:cNvPr>
            <p:cNvCxnSpPr>
              <a:cxnSpLocks/>
            </p:cNvCxnSpPr>
            <p:nvPr/>
          </p:nvCxnSpPr>
          <p:spPr>
            <a:xfrm>
              <a:off x="5027959" y="4266652"/>
              <a:ext cx="162218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타원 406">
              <a:extLst>
                <a:ext uri="{FF2B5EF4-FFF2-40B4-BE49-F238E27FC236}">
                  <a16:creationId xmlns:a16="http://schemas.microsoft.com/office/drawing/2014/main" id="{EFE047C5-C4F3-DA59-CB4A-08DBA7DD1BE6}"/>
                </a:ext>
              </a:extLst>
            </p:cNvPr>
            <p:cNvSpPr/>
            <p:nvPr/>
          </p:nvSpPr>
          <p:spPr>
            <a:xfrm>
              <a:off x="5527654" y="4107266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15" name="타원 407">
              <a:extLst>
                <a:ext uri="{FF2B5EF4-FFF2-40B4-BE49-F238E27FC236}">
                  <a16:creationId xmlns:a16="http://schemas.microsoft.com/office/drawing/2014/main" id="{B3FDEF81-B77C-5AF1-15B0-7291B3C217BE}"/>
                </a:ext>
              </a:extLst>
            </p:cNvPr>
            <p:cNvSpPr/>
            <p:nvPr/>
          </p:nvSpPr>
          <p:spPr>
            <a:xfrm>
              <a:off x="5929510" y="4107266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16" name="타원 408">
              <a:extLst>
                <a:ext uri="{FF2B5EF4-FFF2-40B4-BE49-F238E27FC236}">
                  <a16:creationId xmlns:a16="http://schemas.microsoft.com/office/drawing/2014/main" id="{B215E126-7A73-4406-D0DF-1CBE04493185}"/>
                </a:ext>
              </a:extLst>
            </p:cNvPr>
            <p:cNvSpPr/>
            <p:nvPr/>
          </p:nvSpPr>
          <p:spPr>
            <a:xfrm>
              <a:off x="6331368" y="4107266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82191CCB-5EE8-18B0-F760-0F10CC90FD91}"/>
                </a:ext>
              </a:extLst>
            </p:cNvPr>
            <p:cNvSpPr/>
            <p:nvPr/>
          </p:nvSpPr>
          <p:spPr>
            <a:xfrm>
              <a:off x="5930185" y="4103657"/>
              <a:ext cx="320118" cy="318770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01205D2A-30B2-3DA3-B493-37DB711A49F4}"/>
                </a:ext>
              </a:extLst>
            </p:cNvPr>
            <p:cNvSpPr/>
            <p:nvPr/>
          </p:nvSpPr>
          <p:spPr>
            <a:xfrm>
              <a:off x="6331368" y="4103656"/>
              <a:ext cx="320118" cy="318769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119" name="타원 406">
              <a:extLst>
                <a:ext uri="{FF2B5EF4-FFF2-40B4-BE49-F238E27FC236}">
                  <a16:creationId xmlns:a16="http://schemas.microsoft.com/office/drawing/2014/main" id="{84115B1F-EE0B-2D82-E20A-4D297D9E1B50}"/>
                </a:ext>
              </a:extLst>
            </p:cNvPr>
            <p:cNvSpPr/>
            <p:nvPr/>
          </p:nvSpPr>
          <p:spPr>
            <a:xfrm>
              <a:off x="5527654" y="4107266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CH" sz="1600" dirty="0">
                  <a:solidFill>
                    <a:srgbClr val="357429"/>
                  </a:solidFill>
                  <a:latin typeface="Avenir Next Medium" panose="020B0503020202020204" pitchFamily="34" charset="0"/>
                </a:rPr>
                <a:t>M</a:t>
              </a:r>
            </a:p>
          </p:txBody>
        </p:sp>
        <p:sp>
          <p:nvSpPr>
            <p:cNvPr id="120" name="타원 407">
              <a:extLst>
                <a:ext uri="{FF2B5EF4-FFF2-40B4-BE49-F238E27FC236}">
                  <a16:creationId xmlns:a16="http://schemas.microsoft.com/office/drawing/2014/main" id="{00888E78-3697-7408-4054-F2D64384DE9F}"/>
                </a:ext>
              </a:extLst>
            </p:cNvPr>
            <p:cNvSpPr/>
            <p:nvPr/>
          </p:nvSpPr>
          <p:spPr>
            <a:xfrm>
              <a:off x="5929510" y="4107266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u="none" strike="noStrike" kern="0" cap="none" spc="0" normalizeH="0" baseline="0" noProof="0" dirty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C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21" name="타원 408">
              <a:extLst>
                <a:ext uri="{FF2B5EF4-FFF2-40B4-BE49-F238E27FC236}">
                  <a16:creationId xmlns:a16="http://schemas.microsoft.com/office/drawing/2014/main" id="{EF22B0E4-4E11-548F-D4FE-DA7F9DA8D7B9}"/>
                </a:ext>
              </a:extLst>
            </p:cNvPr>
            <p:cNvSpPr/>
            <p:nvPr/>
          </p:nvSpPr>
          <p:spPr>
            <a:xfrm>
              <a:off x="6331368" y="4107266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L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22" name="타원 404">
              <a:extLst>
                <a:ext uri="{FF2B5EF4-FFF2-40B4-BE49-F238E27FC236}">
                  <a16:creationId xmlns:a16="http://schemas.microsoft.com/office/drawing/2014/main" id="{B3027166-8644-5940-B35F-D96738EA2251}"/>
                </a:ext>
              </a:extLst>
            </p:cNvPr>
            <p:cNvSpPr/>
            <p:nvPr/>
          </p:nvSpPr>
          <p:spPr>
            <a:xfrm>
              <a:off x="5120770" y="4107266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kern="0" dirty="0">
                  <a:solidFill>
                    <a:srgbClr val="000000"/>
                  </a:solidFill>
                  <a:latin typeface="Avenir Next Medium" panose="020B0503020202020204" pitchFamily="34" charset="0"/>
                </a:rPr>
                <a:t>⋯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683D2F7-AAB1-5CFF-8617-3953D7BFCBFF}"/>
              </a:ext>
            </a:extLst>
          </p:cNvPr>
          <p:cNvGrpSpPr/>
          <p:nvPr/>
        </p:nvGrpSpPr>
        <p:grpSpPr>
          <a:xfrm>
            <a:off x="632471" y="4790210"/>
            <a:ext cx="6019015" cy="348886"/>
            <a:chOff x="632471" y="5200515"/>
            <a:chExt cx="6019015" cy="348886"/>
          </a:xfrm>
        </p:grpSpPr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EBFEA5C0-1324-C7C0-67FF-A41552D389BB}"/>
                </a:ext>
              </a:extLst>
            </p:cNvPr>
            <p:cNvCxnSpPr>
              <a:cxnSpLocks/>
            </p:cNvCxnSpPr>
            <p:nvPr/>
          </p:nvCxnSpPr>
          <p:spPr>
            <a:xfrm>
              <a:off x="1213341" y="5363511"/>
              <a:ext cx="381461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타원 400">
              <a:extLst>
                <a:ext uri="{FF2B5EF4-FFF2-40B4-BE49-F238E27FC236}">
                  <a16:creationId xmlns:a16="http://schemas.microsoft.com/office/drawing/2014/main" id="{48EEF52E-39AB-6157-6AB3-A3BAC5FE20D6}"/>
                </a:ext>
              </a:extLst>
            </p:cNvPr>
            <p:cNvSpPr/>
            <p:nvPr/>
          </p:nvSpPr>
          <p:spPr>
            <a:xfrm>
              <a:off x="1494329" y="5204125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25" name="타원 401">
              <a:extLst>
                <a:ext uri="{FF2B5EF4-FFF2-40B4-BE49-F238E27FC236}">
                  <a16:creationId xmlns:a16="http://schemas.microsoft.com/office/drawing/2014/main" id="{BCDCF1C0-CC8C-94E4-275B-4AC01ADAEC19}"/>
                </a:ext>
              </a:extLst>
            </p:cNvPr>
            <p:cNvSpPr/>
            <p:nvPr/>
          </p:nvSpPr>
          <p:spPr>
            <a:xfrm>
              <a:off x="1896187" y="5204125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26" name="타원 402">
              <a:extLst>
                <a:ext uri="{FF2B5EF4-FFF2-40B4-BE49-F238E27FC236}">
                  <a16:creationId xmlns:a16="http://schemas.microsoft.com/office/drawing/2014/main" id="{E5CF57B9-933D-2901-E80B-256C8E1AA3CF}"/>
                </a:ext>
              </a:extLst>
            </p:cNvPr>
            <p:cNvSpPr/>
            <p:nvPr/>
          </p:nvSpPr>
          <p:spPr>
            <a:xfrm>
              <a:off x="2298043" y="5204125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27" name="타원 403">
              <a:extLst>
                <a:ext uri="{FF2B5EF4-FFF2-40B4-BE49-F238E27FC236}">
                  <a16:creationId xmlns:a16="http://schemas.microsoft.com/office/drawing/2014/main" id="{4253026F-AEE6-2D1A-9B37-84654965E55E}"/>
                </a:ext>
              </a:extLst>
            </p:cNvPr>
            <p:cNvSpPr/>
            <p:nvPr/>
          </p:nvSpPr>
          <p:spPr>
            <a:xfrm>
              <a:off x="2699901" y="5204125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28" name="타원 404">
              <a:extLst>
                <a:ext uri="{FF2B5EF4-FFF2-40B4-BE49-F238E27FC236}">
                  <a16:creationId xmlns:a16="http://schemas.microsoft.com/office/drawing/2014/main" id="{7EBE0B3F-4E13-827B-2016-B92D6F4449E5}"/>
                </a:ext>
              </a:extLst>
            </p:cNvPr>
            <p:cNvSpPr/>
            <p:nvPr/>
          </p:nvSpPr>
          <p:spPr>
            <a:xfrm>
              <a:off x="3101757" y="5204125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kern="0" dirty="0">
                  <a:solidFill>
                    <a:srgbClr val="000000"/>
                  </a:solidFill>
                  <a:latin typeface="Avenir Next Medium" panose="020B0503020202020204" pitchFamily="34" charset="0"/>
                </a:rPr>
                <a:t>⋯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29" name="타원 405">
              <a:extLst>
                <a:ext uri="{FF2B5EF4-FFF2-40B4-BE49-F238E27FC236}">
                  <a16:creationId xmlns:a16="http://schemas.microsoft.com/office/drawing/2014/main" id="{71D89A81-E90C-89CC-7487-90EC59787B4F}"/>
                </a:ext>
              </a:extLst>
            </p:cNvPr>
            <p:cNvSpPr/>
            <p:nvPr/>
          </p:nvSpPr>
          <p:spPr>
            <a:xfrm>
              <a:off x="3503615" y="5204125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30" name="타원 406">
              <a:extLst>
                <a:ext uri="{FF2B5EF4-FFF2-40B4-BE49-F238E27FC236}">
                  <a16:creationId xmlns:a16="http://schemas.microsoft.com/office/drawing/2014/main" id="{DBB10968-C363-89A8-44A4-31CBDF923EB8}"/>
                </a:ext>
              </a:extLst>
            </p:cNvPr>
            <p:cNvSpPr/>
            <p:nvPr/>
          </p:nvSpPr>
          <p:spPr>
            <a:xfrm>
              <a:off x="3905473" y="5204125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31" name="타원 407">
              <a:extLst>
                <a:ext uri="{FF2B5EF4-FFF2-40B4-BE49-F238E27FC236}">
                  <a16:creationId xmlns:a16="http://schemas.microsoft.com/office/drawing/2014/main" id="{5D3575FF-DAE1-8F1B-2941-2558E2388722}"/>
                </a:ext>
              </a:extLst>
            </p:cNvPr>
            <p:cNvSpPr/>
            <p:nvPr/>
          </p:nvSpPr>
          <p:spPr>
            <a:xfrm>
              <a:off x="4307329" y="5204125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32" name="타원 408">
              <a:extLst>
                <a:ext uri="{FF2B5EF4-FFF2-40B4-BE49-F238E27FC236}">
                  <a16:creationId xmlns:a16="http://schemas.microsoft.com/office/drawing/2014/main" id="{554C11CF-79AE-1833-4042-9EB83306A330}"/>
                </a:ext>
              </a:extLst>
            </p:cNvPr>
            <p:cNvSpPr/>
            <p:nvPr/>
          </p:nvSpPr>
          <p:spPr>
            <a:xfrm>
              <a:off x="4709187" y="5204125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D9A290A3-03CA-AE45-FBAA-EAEE8496F1E5}"/>
                </a:ext>
              </a:extLst>
            </p:cNvPr>
            <p:cNvSpPr txBox="1"/>
            <p:nvPr/>
          </p:nvSpPr>
          <p:spPr>
            <a:xfrm>
              <a:off x="632471" y="5248968"/>
              <a:ext cx="57885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600" dirty="0">
                  <a:latin typeface="Avenir Next Medium" panose="020B0503020202020204" pitchFamily="34" charset="0"/>
                </a:rPr>
                <a:t>WL</a:t>
              </a:r>
              <a:r>
                <a:rPr lang="en-US" altLang="ko-KR" sz="1600" i="1" baseline="-25000" dirty="0">
                  <a:latin typeface="Avenir Next Medium" panose="020B0503020202020204" pitchFamily="34" charset="0"/>
                </a:rPr>
                <a:t>N-1</a:t>
              </a:r>
              <a:endParaRPr lang="ko-KR" altLang="en-US" sz="1600" i="1" baseline="-25000" dirty="0">
                <a:latin typeface="Avenir Next Medium" panose="020B0503020202020204" pitchFamily="34" charset="0"/>
              </a:endParaRPr>
            </a:p>
          </p:txBody>
        </p: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41599528-7F2D-FF41-5355-F22C172DFFAD}"/>
                </a:ext>
              </a:extLst>
            </p:cNvPr>
            <p:cNvGrpSpPr/>
            <p:nvPr/>
          </p:nvGrpSpPr>
          <p:grpSpPr>
            <a:xfrm>
              <a:off x="1483770" y="5230629"/>
              <a:ext cx="3533630" cy="318772"/>
              <a:chOff x="1269279" y="2797330"/>
              <a:chExt cx="3533630" cy="318772"/>
            </a:xfrm>
            <a:noFill/>
          </p:grpSpPr>
          <p:sp>
            <p:nvSpPr>
              <p:cNvPr id="135" name="타원 400">
                <a:extLst>
                  <a:ext uri="{FF2B5EF4-FFF2-40B4-BE49-F238E27FC236}">
                    <a16:creationId xmlns:a16="http://schemas.microsoft.com/office/drawing/2014/main" id="{3E8A0904-0C4F-6A4F-DC0F-7BC051F6C2CD}"/>
                  </a:ext>
                </a:extLst>
              </p:cNvPr>
              <p:cNvSpPr/>
              <p:nvPr/>
            </p:nvSpPr>
            <p:spPr>
              <a:xfrm>
                <a:off x="1269279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36" name="타원 401">
                <a:extLst>
                  <a:ext uri="{FF2B5EF4-FFF2-40B4-BE49-F238E27FC236}">
                    <a16:creationId xmlns:a16="http://schemas.microsoft.com/office/drawing/2014/main" id="{FBBBF4C5-EC80-7744-250A-F2D4537E84D7}"/>
                  </a:ext>
                </a:extLst>
              </p:cNvPr>
              <p:cNvSpPr/>
              <p:nvPr/>
            </p:nvSpPr>
            <p:spPr>
              <a:xfrm>
                <a:off x="1671137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37" name="타원 402">
                <a:extLst>
                  <a:ext uri="{FF2B5EF4-FFF2-40B4-BE49-F238E27FC236}">
                    <a16:creationId xmlns:a16="http://schemas.microsoft.com/office/drawing/2014/main" id="{0AF6C832-187F-9883-5749-1DD99C5D9CD9}"/>
                  </a:ext>
                </a:extLst>
              </p:cNvPr>
              <p:cNvSpPr/>
              <p:nvPr/>
            </p:nvSpPr>
            <p:spPr>
              <a:xfrm>
                <a:off x="2072993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38" name="타원 403">
                <a:extLst>
                  <a:ext uri="{FF2B5EF4-FFF2-40B4-BE49-F238E27FC236}">
                    <a16:creationId xmlns:a16="http://schemas.microsoft.com/office/drawing/2014/main" id="{76B30514-8CB6-0624-6998-9F5DD1678694}"/>
                  </a:ext>
                </a:extLst>
              </p:cNvPr>
              <p:cNvSpPr/>
              <p:nvPr/>
            </p:nvSpPr>
            <p:spPr>
              <a:xfrm>
                <a:off x="2474851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39" name="타원 404">
                <a:extLst>
                  <a:ext uri="{FF2B5EF4-FFF2-40B4-BE49-F238E27FC236}">
                    <a16:creationId xmlns:a16="http://schemas.microsoft.com/office/drawing/2014/main" id="{2352823B-7BB7-9937-1D7C-38C152CC62B1}"/>
                  </a:ext>
                </a:extLst>
              </p:cNvPr>
              <p:cNvSpPr/>
              <p:nvPr/>
            </p:nvSpPr>
            <p:spPr>
              <a:xfrm>
                <a:off x="2876707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 defTabSz="914400"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40" name="타원 405">
                <a:extLst>
                  <a:ext uri="{FF2B5EF4-FFF2-40B4-BE49-F238E27FC236}">
                    <a16:creationId xmlns:a16="http://schemas.microsoft.com/office/drawing/2014/main" id="{22C4A320-2A11-01E6-EDC7-571A7FFFEC06}"/>
                  </a:ext>
                </a:extLst>
              </p:cNvPr>
              <p:cNvSpPr/>
              <p:nvPr/>
            </p:nvSpPr>
            <p:spPr>
              <a:xfrm>
                <a:off x="3278565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41" name="타원 406">
                <a:extLst>
                  <a:ext uri="{FF2B5EF4-FFF2-40B4-BE49-F238E27FC236}">
                    <a16:creationId xmlns:a16="http://schemas.microsoft.com/office/drawing/2014/main" id="{896A5B8F-7442-3629-0ACA-FA218E0E5604}"/>
                  </a:ext>
                </a:extLst>
              </p:cNvPr>
              <p:cNvSpPr/>
              <p:nvPr/>
            </p:nvSpPr>
            <p:spPr>
              <a:xfrm>
                <a:off x="3680423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42" name="타원 407">
                <a:extLst>
                  <a:ext uri="{FF2B5EF4-FFF2-40B4-BE49-F238E27FC236}">
                    <a16:creationId xmlns:a16="http://schemas.microsoft.com/office/drawing/2014/main" id="{A1239980-C906-E0B2-84EF-6BBB9C4F4BD4}"/>
                  </a:ext>
                </a:extLst>
              </p:cNvPr>
              <p:cNvSpPr/>
              <p:nvPr/>
            </p:nvSpPr>
            <p:spPr>
              <a:xfrm>
                <a:off x="4082279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43" name="타원 408">
                <a:extLst>
                  <a:ext uri="{FF2B5EF4-FFF2-40B4-BE49-F238E27FC236}">
                    <a16:creationId xmlns:a16="http://schemas.microsoft.com/office/drawing/2014/main" id="{204691CA-0C3A-CEF0-61A3-809FC68F24DB}"/>
                  </a:ext>
                </a:extLst>
              </p:cNvPr>
              <p:cNvSpPr/>
              <p:nvPr/>
            </p:nvSpPr>
            <p:spPr>
              <a:xfrm>
                <a:off x="4484137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</p:grpSp>
        <p:sp>
          <p:nvSpPr>
            <p:cNvPr id="144" name="Rectangle 143">
              <a:extLst>
                <a:ext uri="{FF2B5EF4-FFF2-40B4-BE49-F238E27FC236}">
                  <a16:creationId xmlns:a16="http://schemas.microsoft.com/office/drawing/2014/main" id="{7A044BFE-9258-B86B-439A-2A37706FC704}"/>
                </a:ext>
              </a:extLst>
            </p:cNvPr>
            <p:cNvSpPr/>
            <p:nvPr/>
          </p:nvSpPr>
          <p:spPr>
            <a:xfrm>
              <a:off x="1492982" y="5200516"/>
              <a:ext cx="320118" cy="133733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id="{2CE29DDD-EAF1-9AC8-4E46-1E7584496F5E}"/>
                </a:ext>
              </a:extLst>
            </p:cNvPr>
            <p:cNvSpPr/>
            <p:nvPr/>
          </p:nvSpPr>
          <p:spPr>
            <a:xfrm>
              <a:off x="1894839" y="5200515"/>
              <a:ext cx="320118" cy="252688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9883BB2A-76A0-3940-6783-6E914ADEC2E0}"/>
                </a:ext>
              </a:extLst>
            </p:cNvPr>
            <p:cNvSpPr/>
            <p:nvPr/>
          </p:nvSpPr>
          <p:spPr>
            <a:xfrm>
              <a:off x="2297370" y="5200516"/>
              <a:ext cx="320118" cy="45719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147" name="Rectangle 146">
              <a:extLst>
                <a:ext uri="{FF2B5EF4-FFF2-40B4-BE49-F238E27FC236}">
                  <a16:creationId xmlns:a16="http://schemas.microsoft.com/office/drawing/2014/main" id="{0DD2C58D-7F17-D155-1E6A-3D186E4EDB47}"/>
                </a:ext>
              </a:extLst>
            </p:cNvPr>
            <p:cNvSpPr/>
            <p:nvPr/>
          </p:nvSpPr>
          <p:spPr>
            <a:xfrm>
              <a:off x="2698553" y="5200516"/>
              <a:ext cx="320118" cy="121255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148" name="Rectangle 147">
              <a:extLst>
                <a:ext uri="{FF2B5EF4-FFF2-40B4-BE49-F238E27FC236}">
                  <a16:creationId xmlns:a16="http://schemas.microsoft.com/office/drawing/2014/main" id="{B92DB9C3-BBA2-BB85-BB12-7A30BB6E805A}"/>
                </a:ext>
              </a:extLst>
            </p:cNvPr>
            <p:cNvSpPr/>
            <p:nvPr/>
          </p:nvSpPr>
          <p:spPr>
            <a:xfrm>
              <a:off x="3503616" y="5200516"/>
              <a:ext cx="320118" cy="45719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CDC795E9-A975-C5DB-22F7-C46DB46E632C}"/>
                </a:ext>
              </a:extLst>
            </p:cNvPr>
            <p:cNvSpPr/>
            <p:nvPr/>
          </p:nvSpPr>
          <p:spPr>
            <a:xfrm>
              <a:off x="3905473" y="5200516"/>
              <a:ext cx="320118" cy="133731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3BE469F7-8B79-9E93-AC52-061C5C9C6E28}"/>
                </a:ext>
              </a:extLst>
            </p:cNvPr>
            <p:cNvSpPr/>
            <p:nvPr/>
          </p:nvSpPr>
          <p:spPr>
            <a:xfrm>
              <a:off x="4308004" y="5200516"/>
              <a:ext cx="320118" cy="219880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151" name="Rectangle 150">
              <a:extLst>
                <a:ext uri="{FF2B5EF4-FFF2-40B4-BE49-F238E27FC236}">
                  <a16:creationId xmlns:a16="http://schemas.microsoft.com/office/drawing/2014/main" id="{1335EF22-9689-BAE5-8735-24A36B64DD8B}"/>
                </a:ext>
              </a:extLst>
            </p:cNvPr>
            <p:cNvSpPr/>
            <p:nvPr/>
          </p:nvSpPr>
          <p:spPr>
            <a:xfrm>
              <a:off x="4709187" y="5200516"/>
              <a:ext cx="320118" cy="95288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152" name="타원 400">
              <a:extLst>
                <a:ext uri="{FF2B5EF4-FFF2-40B4-BE49-F238E27FC236}">
                  <a16:creationId xmlns:a16="http://schemas.microsoft.com/office/drawing/2014/main" id="{141A0C53-E4CF-58BD-96A2-3E4297657CCD}"/>
                </a:ext>
              </a:extLst>
            </p:cNvPr>
            <p:cNvSpPr/>
            <p:nvPr/>
          </p:nvSpPr>
          <p:spPr>
            <a:xfrm>
              <a:off x="1494329" y="5204125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53" name="타원 401">
              <a:extLst>
                <a:ext uri="{FF2B5EF4-FFF2-40B4-BE49-F238E27FC236}">
                  <a16:creationId xmlns:a16="http://schemas.microsoft.com/office/drawing/2014/main" id="{107B4C13-0FEE-717B-6DD8-0170996B28BF}"/>
                </a:ext>
              </a:extLst>
            </p:cNvPr>
            <p:cNvSpPr/>
            <p:nvPr/>
          </p:nvSpPr>
          <p:spPr>
            <a:xfrm>
              <a:off x="1896187" y="5204125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54" name="타원 402">
              <a:extLst>
                <a:ext uri="{FF2B5EF4-FFF2-40B4-BE49-F238E27FC236}">
                  <a16:creationId xmlns:a16="http://schemas.microsoft.com/office/drawing/2014/main" id="{388C0264-1698-F0AB-E620-0AC831DE5CEB}"/>
                </a:ext>
              </a:extLst>
            </p:cNvPr>
            <p:cNvSpPr/>
            <p:nvPr/>
          </p:nvSpPr>
          <p:spPr>
            <a:xfrm>
              <a:off x="2298043" y="5204125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55" name="타원 403">
              <a:extLst>
                <a:ext uri="{FF2B5EF4-FFF2-40B4-BE49-F238E27FC236}">
                  <a16:creationId xmlns:a16="http://schemas.microsoft.com/office/drawing/2014/main" id="{4E53CC09-539D-A617-E825-33594651B18A}"/>
                </a:ext>
              </a:extLst>
            </p:cNvPr>
            <p:cNvSpPr/>
            <p:nvPr/>
          </p:nvSpPr>
          <p:spPr>
            <a:xfrm>
              <a:off x="2699901" y="5204125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56" name="타원 405">
              <a:extLst>
                <a:ext uri="{FF2B5EF4-FFF2-40B4-BE49-F238E27FC236}">
                  <a16:creationId xmlns:a16="http://schemas.microsoft.com/office/drawing/2014/main" id="{824C8450-B8A6-697D-26DC-C7F4E2EE9404}"/>
                </a:ext>
              </a:extLst>
            </p:cNvPr>
            <p:cNvSpPr/>
            <p:nvPr/>
          </p:nvSpPr>
          <p:spPr>
            <a:xfrm>
              <a:off x="3503615" y="5204125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57" name="타원 406">
              <a:extLst>
                <a:ext uri="{FF2B5EF4-FFF2-40B4-BE49-F238E27FC236}">
                  <a16:creationId xmlns:a16="http://schemas.microsoft.com/office/drawing/2014/main" id="{E91B536E-617B-7930-5DB4-989100E1AF18}"/>
                </a:ext>
              </a:extLst>
            </p:cNvPr>
            <p:cNvSpPr/>
            <p:nvPr/>
          </p:nvSpPr>
          <p:spPr>
            <a:xfrm>
              <a:off x="3905473" y="5204125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58" name="타원 407">
              <a:extLst>
                <a:ext uri="{FF2B5EF4-FFF2-40B4-BE49-F238E27FC236}">
                  <a16:creationId xmlns:a16="http://schemas.microsoft.com/office/drawing/2014/main" id="{362E7DCF-1A30-07C9-E5C9-F85AD511D25A}"/>
                </a:ext>
              </a:extLst>
            </p:cNvPr>
            <p:cNvSpPr/>
            <p:nvPr/>
          </p:nvSpPr>
          <p:spPr>
            <a:xfrm>
              <a:off x="4307329" y="5204125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59" name="타원 408">
              <a:extLst>
                <a:ext uri="{FF2B5EF4-FFF2-40B4-BE49-F238E27FC236}">
                  <a16:creationId xmlns:a16="http://schemas.microsoft.com/office/drawing/2014/main" id="{C6E2E8F1-062C-9ACC-3730-C48E3966A626}"/>
                </a:ext>
              </a:extLst>
            </p:cNvPr>
            <p:cNvSpPr/>
            <p:nvPr/>
          </p:nvSpPr>
          <p:spPr>
            <a:xfrm>
              <a:off x="4709187" y="5204125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cxnSp>
          <p:nvCxnSpPr>
            <p:cNvPr id="160" name="Straight Connector 159">
              <a:extLst>
                <a:ext uri="{FF2B5EF4-FFF2-40B4-BE49-F238E27FC236}">
                  <a16:creationId xmlns:a16="http://schemas.microsoft.com/office/drawing/2014/main" id="{302C034C-BC3F-6E81-7F57-826EC70CCE59}"/>
                </a:ext>
              </a:extLst>
            </p:cNvPr>
            <p:cNvCxnSpPr>
              <a:cxnSpLocks/>
            </p:cNvCxnSpPr>
            <p:nvPr/>
          </p:nvCxnSpPr>
          <p:spPr>
            <a:xfrm>
              <a:off x="5027959" y="5363511"/>
              <a:ext cx="162218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1" name="타원 406">
              <a:extLst>
                <a:ext uri="{FF2B5EF4-FFF2-40B4-BE49-F238E27FC236}">
                  <a16:creationId xmlns:a16="http://schemas.microsoft.com/office/drawing/2014/main" id="{D2AA202D-A7DB-E798-0B94-A29042603665}"/>
                </a:ext>
              </a:extLst>
            </p:cNvPr>
            <p:cNvSpPr/>
            <p:nvPr/>
          </p:nvSpPr>
          <p:spPr>
            <a:xfrm>
              <a:off x="5527654" y="5204125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62" name="타원 407">
              <a:extLst>
                <a:ext uri="{FF2B5EF4-FFF2-40B4-BE49-F238E27FC236}">
                  <a16:creationId xmlns:a16="http://schemas.microsoft.com/office/drawing/2014/main" id="{B1072761-D594-045D-787F-F541DD3C0D1C}"/>
                </a:ext>
              </a:extLst>
            </p:cNvPr>
            <p:cNvSpPr/>
            <p:nvPr/>
          </p:nvSpPr>
          <p:spPr>
            <a:xfrm>
              <a:off x="5929510" y="5204125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63" name="타원 408">
              <a:extLst>
                <a:ext uri="{FF2B5EF4-FFF2-40B4-BE49-F238E27FC236}">
                  <a16:creationId xmlns:a16="http://schemas.microsoft.com/office/drawing/2014/main" id="{AD3483FB-955F-2357-984D-991B8F16C99F}"/>
                </a:ext>
              </a:extLst>
            </p:cNvPr>
            <p:cNvSpPr/>
            <p:nvPr/>
          </p:nvSpPr>
          <p:spPr>
            <a:xfrm>
              <a:off x="6331368" y="5204125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64" name="Rectangle 163">
              <a:extLst>
                <a:ext uri="{FF2B5EF4-FFF2-40B4-BE49-F238E27FC236}">
                  <a16:creationId xmlns:a16="http://schemas.microsoft.com/office/drawing/2014/main" id="{7B16B5B9-F75F-49D0-F32F-D3D163BE50AC}"/>
                </a:ext>
              </a:extLst>
            </p:cNvPr>
            <p:cNvSpPr/>
            <p:nvPr/>
          </p:nvSpPr>
          <p:spPr>
            <a:xfrm>
              <a:off x="5930185" y="5200516"/>
              <a:ext cx="320118" cy="318770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165" name="Rectangle 164">
              <a:extLst>
                <a:ext uri="{FF2B5EF4-FFF2-40B4-BE49-F238E27FC236}">
                  <a16:creationId xmlns:a16="http://schemas.microsoft.com/office/drawing/2014/main" id="{EB51B8DB-212A-9083-662E-A0A4B3E16DC8}"/>
                </a:ext>
              </a:extLst>
            </p:cNvPr>
            <p:cNvSpPr/>
            <p:nvPr/>
          </p:nvSpPr>
          <p:spPr>
            <a:xfrm>
              <a:off x="6331368" y="5200515"/>
              <a:ext cx="320118" cy="318769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166" name="타원 406">
              <a:extLst>
                <a:ext uri="{FF2B5EF4-FFF2-40B4-BE49-F238E27FC236}">
                  <a16:creationId xmlns:a16="http://schemas.microsoft.com/office/drawing/2014/main" id="{B406E1FB-6488-547D-8B09-8A10148D7F0C}"/>
                </a:ext>
              </a:extLst>
            </p:cNvPr>
            <p:cNvSpPr/>
            <p:nvPr/>
          </p:nvSpPr>
          <p:spPr>
            <a:xfrm>
              <a:off x="5527654" y="5204125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CH" sz="1600" dirty="0">
                  <a:solidFill>
                    <a:srgbClr val="357429"/>
                  </a:solidFill>
                  <a:latin typeface="Avenir Next Medium" panose="020B0503020202020204" pitchFamily="34" charset="0"/>
                </a:rPr>
                <a:t>M</a:t>
              </a:r>
            </a:p>
          </p:txBody>
        </p:sp>
        <p:sp>
          <p:nvSpPr>
            <p:cNvPr id="167" name="타원 407">
              <a:extLst>
                <a:ext uri="{FF2B5EF4-FFF2-40B4-BE49-F238E27FC236}">
                  <a16:creationId xmlns:a16="http://schemas.microsoft.com/office/drawing/2014/main" id="{AE09C41E-8CFD-D937-E5EB-3ECB481FB3D8}"/>
                </a:ext>
              </a:extLst>
            </p:cNvPr>
            <p:cNvSpPr/>
            <p:nvPr/>
          </p:nvSpPr>
          <p:spPr>
            <a:xfrm>
              <a:off x="5929510" y="5204125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u="none" strike="noStrike" kern="0" cap="none" spc="0" normalizeH="0" baseline="0" noProof="0" dirty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C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68" name="타원 408">
              <a:extLst>
                <a:ext uri="{FF2B5EF4-FFF2-40B4-BE49-F238E27FC236}">
                  <a16:creationId xmlns:a16="http://schemas.microsoft.com/office/drawing/2014/main" id="{49D43D29-4763-0339-0AFF-8D18A10C5388}"/>
                </a:ext>
              </a:extLst>
            </p:cNvPr>
            <p:cNvSpPr/>
            <p:nvPr/>
          </p:nvSpPr>
          <p:spPr>
            <a:xfrm>
              <a:off x="6331368" y="5204125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L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69" name="타원 404">
              <a:extLst>
                <a:ext uri="{FF2B5EF4-FFF2-40B4-BE49-F238E27FC236}">
                  <a16:creationId xmlns:a16="http://schemas.microsoft.com/office/drawing/2014/main" id="{5AE2D08C-DEF7-BA86-81EF-651435B001A1}"/>
                </a:ext>
              </a:extLst>
            </p:cNvPr>
            <p:cNvSpPr/>
            <p:nvPr/>
          </p:nvSpPr>
          <p:spPr>
            <a:xfrm>
              <a:off x="5120770" y="5204125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kern="0" dirty="0">
                  <a:solidFill>
                    <a:srgbClr val="000000"/>
                  </a:solidFill>
                  <a:latin typeface="Avenir Next Medium" panose="020B0503020202020204" pitchFamily="34" charset="0"/>
                </a:rPr>
                <a:t>⋯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54B51375-8E5D-CAFF-F155-4E15525C0C77}"/>
              </a:ext>
            </a:extLst>
          </p:cNvPr>
          <p:cNvSpPr/>
          <p:nvPr/>
        </p:nvSpPr>
        <p:spPr>
          <a:xfrm>
            <a:off x="1492982" y="5993271"/>
            <a:ext cx="5233743" cy="4164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dirty="0">
                <a:solidFill>
                  <a:schemeClr val="tx1"/>
                </a:solidFill>
                <a:latin typeface="Avenir Next Medium" panose="020B0503020202020204" pitchFamily="34" charset="0"/>
              </a:rPr>
              <a:t>Page Buffer</a:t>
            </a:r>
          </a:p>
        </p:txBody>
      </p:sp>
      <p:sp>
        <p:nvSpPr>
          <p:cNvPr id="264" name="화살표: 오각형 398">
            <a:extLst>
              <a:ext uri="{FF2B5EF4-FFF2-40B4-BE49-F238E27FC236}">
                <a16:creationId xmlns:a16="http://schemas.microsoft.com/office/drawing/2014/main" id="{9BE700DD-2DB9-A6B1-4734-7DC1A197E739}"/>
              </a:ext>
            </a:extLst>
          </p:cNvPr>
          <p:cNvSpPr/>
          <p:nvPr/>
        </p:nvSpPr>
        <p:spPr>
          <a:xfrm flipH="1">
            <a:off x="6951560" y="5993271"/>
            <a:ext cx="1190963" cy="416460"/>
          </a:xfrm>
          <a:prstGeom prst="homePlate">
            <a:avLst>
              <a:gd name="adj" fmla="val 1684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Avenir Next Medium" panose="020B0503020202020204" pitchFamily="34" charset="0"/>
              </a:rPr>
              <a:t>Data Out</a:t>
            </a:r>
            <a:endParaRPr lang="ko-KR" altLang="en-US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266" name="TextBox 265">
            <a:extLst>
              <a:ext uri="{FF2B5EF4-FFF2-40B4-BE49-F238E27FC236}">
                <a16:creationId xmlns:a16="http://schemas.microsoft.com/office/drawing/2014/main" id="{DA2DD7DF-0BBF-42CA-9FD4-2564E2B04FFB}"/>
              </a:ext>
            </a:extLst>
          </p:cNvPr>
          <p:cNvSpPr txBox="1"/>
          <p:nvPr/>
        </p:nvSpPr>
        <p:spPr>
          <a:xfrm>
            <a:off x="363946" y="5496574"/>
            <a:ext cx="124081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dirty="0" err="1">
                <a:latin typeface="Avenir Next Medium" panose="020B0503020202020204" pitchFamily="34" charset="0"/>
              </a:rPr>
              <a:t>Bitlines</a:t>
            </a:r>
            <a:r>
              <a:rPr lang="en-US" altLang="ko-KR" sz="1600" dirty="0">
                <a:latin typeface="Avenir Next Medium" panose="020B0503020202020204" pitchFamily="34" charset="0"/>
              </a:rPr>
              <a:t> (BLs)</a:t>
            </a:r>
            <a:endParaRPr lang="ko-KR" altLang="en-US" sz="1600" i="1" baseline="-25000" dirty="0">
              <a:latin typeface="Avenir Next Medium" panose="020B0503020202020204" pitchFamily="34" charset="0"/>
            </a:endParaRPr>
          </a:p>
        </p:txBody>
      </p: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DC675E50-08B8-A61C-60A4-A0C9F54FE97E}"/>
              </a:ext>
            </a:extLst>
          </p:cNvPr>
          <p:cNvCxnSpPr>
            <a:cxnSpLocks/>
            <a:stCxn id="264" idx="3"/>
            <a:endCxn id="10" idx="3"/>
          </p:cNvCxnSpPr>
          <p:nvPr/>
        </p:nvCxnSpPr>
        <p:spPr>
          <a:xfrm flipH="1">
            <a:off x="6726725" y="6201501"/>
            <a:ext cx="22483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8" name="Rectangle 267">
            <a:extLst>
              <a:ext uri="{FF2B5EF4-FFF2-40B4-BE49-F238E27FC236}">
                <a16:creationId xmlns:a16="http://schemas.microsoft.com/office/drawing/2014/main" id="{517077D7-E7F8-AE33-F403-DC6419E8A961}"/>
              </a:ext>
            </a:extLst>
          </p:cNvPr>
          <p:cNvSpPr/>
          <p:nvPr/>
        </p:nvSpPr>
        <p:spPr>
          <a:xfrm>
            <a:off x="1688713" y="5648232"/>
            <a:ext cx="320118" cy="3223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1600" dirty="0">
                <a:solidFill>
                  <a:srgbClr val="357429"/>
                </a:solidFill>
                <a:latin typeface="Avenir Next Medium" panose="020B0503020202020204" pitchFamily="34" charset="0"/>
              </a:rPr>
              <a:t>0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3A60CED0-D740-6CEF-D7AE-63FFF310E204}"/>
              </a:ext>
            </a:extLst>
          </p:cNvPr>
          <p:cNvSpPr/>
          <p:nvPr/>
        </p:nvSpPr>
        <p:spPr>
          <a:xfrm>
            <a:off x="2090570" y="5648232"/>
            <a:ext cx="320118" cy="3223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1600" dirty="0">
                <a:solidFill>
                  <a:srgbClr val="357429"/>
                </a:solidFill>
                <a:latin typeface="Avenir Next Medium" panose="020B0503020202020204" pitchFamily="34" charset="0"/>
              </a:rPr>
              <a:t>1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:a16="http://schemas.microsoft.com/office/drawing/2014/main" id="{9384851E-29C3-F6C4-CC62-28904B9BD743}"/>
              </a:ext>
            </a:extLst>
          </p:cNvPr>
          <p:cNvSpPr/>
          <p:nvPr/>
        </p:nvSpPr>
        <p:spPr>
          <a:xfrm>
            <a:off x="2493101" y="5648232"/>
            <a:ext cx="320118" cy="3223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1600" dirty="0">
                <a:solidFill>
                  <a:srgbClr val="357429"/>
                </a:solidFill>
                <a:latin typeface="Avenir Next Medium" panose="020B0503020202020204" pitchFamily="34" charset="0"/>
              </a:rPr>
              <a:t>0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:a16="http://schemas.microsoft.com/office/drawing/2014/main" id="{2A23BE63-8ED0-1E48-ADAF-C04F0DFB4BE1}"/>
              </a:ext>
            </a:extLst>
          </p:cNvPr>
          <p:cNvSpPr/>
          <p:nvPr/>
        </p:nvSpPr>
        <p:spPr>
          <a:xfrm>
            <a:off x="2894284" y="5648232"/>
            <a:ext cx="320118" cy="3223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1600" dirty="0">
                <a:solidFill>
                  <a:srgbClr val="357429"/>
                </a:solidFill>
                <a:latin typeface="Avenir Next Medium" panose="020B0503020202020204" pitchFamily="34" charset="0"/>
              </a:rPr>
              <a:t>0</a:t>
            </a:r>
          </a:p>
        </p:txBody>
      </p:sp>
      <p:sp>
        <p:nvSpPr>
          <p:cNvPr id="281" name="Rectangle 280">
            <a:extLst>
              <a:ext uri="{FF2B5EF4-FFF2-40B4-BE49-F238E27FC236}">
                <a16:creationId xmlns:a16="http://schemas.microsoft.com/office/drawing/2014/main" id="{82E3FFA8-90E4-311C-81B8-FFBBFFB2366F}"/>
              </a:ext>
            </a:extLst>
          </p:cNvPr>
          <p:cNvSpPr/>
          <p:nvPr/>
        </p:nvSpPr>
        <p:spPr>
          <a:xfrm>
            <a:off x="3699347" y="5648232"/>
            <a:ext cx="320118" cy="3223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1600" dirty="0">
                <a:solidFill>
                  <a:srgbClr val="357429"/>
                </a:solidFill>
                <a:latin typeface="Avenir Next Medium" panose="020B0503020202020204" pitchFamily="34" charset="0"/>
              </a:rPr>
              <a:t>1</a:t>
            </a:r>
          </a:p>
        </p:txBody>
      </p:sp>
      <p:sp>
        <p:nvSpPr>
          <p:cNvPr id="288" name="Rectangle 287">
            <a:extLst>
              <a:ext uri="{FF2B5EF4-FFF2-40B4-BE49-F238E27FC236}">
                <a16:creationId xmlns:a16="http://schemas.microsoft.com/office/drawing/2014/main" id="{A0353B62-B71D-86DC-2944-CD2F70DA02DB}"/>
              </a:ext>
            </a:extLst>
          </p:cNvPr>
          <p:cNvSpPr/>
          <p:nvPr/>
        </p:nvSpPr>
        <p:spPr>
          <a:xfrm>
            <a:off x="4101204" y="5648232"/>
            <a:ext cx="320118" cy="3223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1600" dirty="0">
                <a:solidFill>
                  <a:srgbClr val="357429"/>
                </a:solidFill>
                <a:latin typeface="Avenir Next Medium" panose="020B0503020202020204" pitchFamily="34" charset="0"/>
              </a:rPr>
              <a:t>1</a:t>
            </a:r>
          </a:p>
        </p:txBody>
      </p:sp>
      <p:sp>
        <p:nvSpPr>
          <p:cNvPr id="289" name="Rectangle 288">
            <a:extLst>
              <a:ext uri="{FF2B5EF4-FFF2-40B4-BE49-F238E27FC236}">
                <a16:creationId xmlns:a16="http://schemas.microsoft.com/office/drawing/2014/main" id="{6AA23F18-AAC7-421E-0973-F76B728526FE}"/>
              </a:ext>
            </a:extLst>
          </p:cNvPr>
          <p:cNvSpPr/>
          <p:nvPr/>
        </p:nvSpPr>
        <p:spPr>
          <a:xfrm>
            <a:off x="4503735" y="5648232"/>
            <a:ext cx="320118" cy="3223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1600" dirty="0">
                <a:solidFill>
                  <a:srgbClr val="357429"/>
                </a:solidFill>
                <a:latin typeface="Avenir Next Medium" panose="020B0503020202020204" pitchFamily="34" charset="0"/>
              </a:rPr>
              <a:t>0</a:t>
            </a:r>
          </a:p>
        </p:txBody>
      </p:sp>
      <p:sp>
        <p:nvSpPr>
          <p:cNvPr id="290" name="Rectangle 289">
            <a:extLst>
              <a:ext uri="{FF2B5EF4-FFF2-40B4-BE49-F238E27FC236}">
                <a16:creationId xmlns:a16="http://schemas.microsoft.com/office/drawing/2014/main" id="{D5BC8FC2-5513-B205-0E88-94E90AA18650}"/>
              </a:ext>
            </a:extLst>
          </p:cNvPr>
          <p:cNvSpPr/>
          <p:nvPr/>
        </p:nvSpPr>
        <p:spPr>
          <a:xfrm>
            <a:off x="4904918" y="5648232"/>
            <a:ext cx="320118" cy="3223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1600" dirty="0">
                <a:solidFill>
                  <a:srgbClr val="357429"/>
                </a:solidFill>
                <a:latin typeface="Avenir Next Medium" panose="020B0503020202020204" pitchFamily="34" charset="0"/>
              </a:rPr>
              <a:t>1</a:t>
            </a:r>
          </a:p>
        </p:txBody>
      </p:sp>
      <p:sp>
        <p:nvSpPr>
          <p:cNvPr id="291" name="Rectangle 290">
            <a:extLst>
              <a:ext uri="{FF2B5EF4-FFF2-40B4-BE49-F238E27FC236}">
                <a16:creationId xmlns:a16="http://schemas.microsoft.com/office/drawing/2014/main" id="{074A5562-A5C9-9B49-FFA7-E184ED5BF55D}"/>
              </a:ext>
            </a:extLst>
          </p:cNvPr>
          <p:cNvSpPr/>
          <p:nvPr/>
        </p:nvSpPr>
        <p:spPr>
          <a:xfrm>
            <a:off x="5680955" y="5648232"/>
            <a:ext cx="320118" cy="3223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1600" dirty="0">
                <a:solidFill>
                  <a:srgbClr val="357429"/>
                </a:solidFill>
                <a:latin typeface="Avenir Next Medium" panose="020B0503020202020204" pitchFamily="34" charset="0"/>
              </a:rPr>
              <a:t>0</a:t>
            </a:r>
          </a:p>
        </p:txBody>
      </p:sp>
      <p:sp>
        <p:nvSpPr>
          <p:cNvPr id="292" name="Rectangle 291">
            <a:extLst>
              <a:ext uri="{FF2B5EF4-FFF2-40B4-BE49-F238E27FC236}">
                <a16:creationId xmlns:a16="http://schemas.microsoft.com/office/drawing/2014/main" id="{4BD0E0F2-39EC-CBCE-0251-E9E9DB1FFA60}"/>
              </a:ext>
            </a:extLst>
          </p:cNvPr>
          <p:cNvSpPr/>
          <p:nvPr/>
        </p:nvSpPr>
        <p:spPr>
          <a:xfrm>
            <a:off x="6083486" y="5648232"/>
            <a:ext cx="320118" cy="3223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1600" dirty="0">
                <a:solidFill>
                  <a:srgbClr val="357429"/>
                </a:solidFill>
                <a:latin typeface="Avenir Next Medium" panose="020B0503020202020204" pitchFamily="34" charset="0"/>
              </a:rPr>
              <a:t>1</a:t>
            </a:r>
          </a:p>
        </p:txBody>
      </p:sp>
      <p:sp>
        <p:nvSpPr>
          <p:cNvPr id="293" name="Rectangle 292">
            <a:extLst>
              <a:ext uri="{FF2B5EF4-FFF2-40B4-BE49-F238E27FC236}">
                <a16:creationId xmlns:a16="http://schemas.microsoft.com/office/drawing/2014/main" id="{2D7A007C-63EF-837A-5E29-95A2A1C1AD9E}"/>
              </a:ext>
            </a:extLst>
          </p:cNvPr>
          <p:cNvSpPr/>
          <p:nvPr/>
        </p:nvSpPr>
        <p:spPr>
          <a:xfrm>
            <a:off x="6484669" y="5648232"/>
            <a:ext cx="320118" cy="3223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1600" dirty="0">
                <a:solidFill>
                  <a:srgbClr val="357429"/>
                </a:solidFill>
                <a:latin typeface="Avenir Next Medium" panose="020B0503020202020204" pitchFamily="34" charset="0"/>
              </a:rPr>
              <a:t>1</a:t>
            </a:r>
          </a:p>
        </p:txBody>
      </p:sp>
      <p:sp>
        <p:nvSpPr>
          <p:cNvPr id="294" name="TextBox 293">
            <a:extLst>
              <a:ext uri="{FF2B5EF4-FFF2-40B4-BE49-F238E27FC236}">
                <a16:creationId xmlns:a16="http://schemas.microsoft.com/office/drawing/2014/main" id="{01722F3B-FF4C-47B4-022B-C00218EF9F9E}"/>
              </a:ext>
            </a:extLst>
          </p:cNvPr>
          <p:cNvSpPr txBox="1"/>
          <p:nvPr/>
        </p:nvSpPr>
        <p:spPr>
          <a:xfrm>
            <a:off x="-254732" y="2316154"/>
            <a:ext cx="246968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dirty="0">
                <a:solidFill>
                  <a:srgbClr val="084483"/>
                </a:solidFill>
                <a:latin typeface="Courier" pitchFamily="2" charset="0"/>
              </a:rPr>
              <a:t>READ(page0) </a:t>
            </a:r>
            <a:endParaRPr lang="ko-KR" altLang="en-US" baseline="-25000" dirty="0">
              <a:solidFill>
                <a:srgbClr val="084483"/>
              </a:solidFill>
              <a:latin typeface="Avenir Next Medium" panose="020B0503020202020204" pitchFamily="34" charset="0"/>
            </a:endParaRPr>
          </a:p>
        </p:txBody>
      </p:sp>
      <p:cxnSp>
        <p:nvCxnSpPr>
          <p:cNvPr id="295" name="Straight Connector 294">
            <a:extLst>
              <a:ext uri="{FF2B5EF4-FFF2-40B4-BE49-F238E27FC236}">
                <a16:creationId xmlns:a16="http://schemas.microsoft.com/office/drawing/2014/main" id="{9DDC4508-B474-5528-5732-598145148AE6}"/>
              </a:ext>
            </a:extLst>
          </p:cNvPr>
          <p:cNvCxnSpPr>
            <a:cxnSpLocks/>
          </p:cNvCxnSpPr>
          <p:nvPr/>
        </p:nvCxnSpPr>
        <p:spPr>
          <a:xfrm>
            <a:off x="778082" y="2593153"/>
            <a:ext cx="0" cy="358669"/>
          </a:xfrm>
          <a:prstGeom prst="line">
            <a:avLst/>
          </a:prstGeom>
          <a:ln w="12700">
            <a:solidFill>
              <a:srgbClr val="084483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61207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C819A7-AB2E-834F-8B08-B62042CD5F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703" y="972065"/>
            <a:ext cx="8844594" cy="7212126"/>
          </a:xfrm>
        </p:spPr>
        <p:txBody>
          <a:bodyPr>
            <a:normAutofit/>
          </a:bodyPr>
          <a:lstStyle/>
          <a:p>
            <a:r>
              <a:rPr lang="en-CH" dirty="0"/>
              <a:t>On-chip access-permision flags: </a:t>
            </a:r>
            <a:r>
              <a:rPr lang="en-CH" dirty="0">
                <a:solidFill>
                  <a:srgbClr val="E47103"/>
                </a:solidFill>
              </a:rPr>
              <a:t>Spare cells </a:t>
            </a:r>
            <a:r>
              <a:rPr lang="en-CH" dirty="0"/>
              <a:t>in each WL</a:t>
            </a:r>
          </a:p>
          <a:p>
            <a:r>
              <a:rPr lang="en-CH" dirty="0"/>
              <a:t>On-chip access control logic: </a:t>
            </a:r>
            <a:r>
              <a:rPr lang="en-CH" dirty="0">
                <a:solidFill>
                  <a:srgbClr val="E47103"/>
                </a:solidFill>
              </a:rPr>
              <a:t>Small changes to data path`</a:t>
            </a:r>
            <a:endParaRPr lang="en-CH" dirty="0"/>
          </a:p>
        </p:txBody>
      </p:sp>
      <p:cxnSp>
        <p:nvCxnSpPr>
          <p:cNvPr id="170" name="Straight Connector 169">
            <a:extLst>
              <a:ext uri="{FF2B5EF4-FFF2-40B4-BE49-F238E27FC236}">
                <a16:creationId xmlns:a16="http://schemas.microsoft.com/office/drawing/2014/main" id="{15A3E435-6969-79CB-471B-3DBC2BA5B09A}"/>
              </a:ext>
            </a:extLst>
          </p:cNvPr>
          <p:cNvCxnSpPr>
            <a:cxnSpLocks/>
            <a:stCxn id="277" idx="4"/>
          </p:cNvCxnSpPr>
          <p:nvPr/>
        </p:nvCxnSpPr>
        <p:spPr>
          <a:xfrm>
            <a:off x="1653715" y="3338108"/>
            <a:ext cx="0" cy="26432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Connector 212">
            <a:extLst>
              <a:ext uri="{FF2B5EF4-FFF2-40B4-BE49-F238E27FC236}">
                <a16:creationId xmlns:a16="http://schemas.microsoft.com/office/drawing/2014/main" id="{29943B07-2290-BF92-BC2D-4EA423E54E88}"/>
              </a:ext>
            </a:extLst>
          </p:cNvPr>
          <p:cNvCxnSpPr>
            <a:cxnSpLocks/>
          </p:cNvCxnSpPr>
          <p:nvPr/>
        </p:nvCxnSpPr>
        <p:spPr>
          <a:xfrm flipH="1">
            <a:off x="2040818" y="3338108"/>
            <a:ext cx="1346" cy="265153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8DD07675-D1AB-D3AC-7AEF-BC5069E50C57}"/>
              </a:ext>
            </a:extLst>
          </p:cNvPr>
          <p:cNvCxnSpPr>
            <a:cxnSpLocks/>
          </p:cNvCxnSpPr>
          <p:nvPr/>
        </p:nvCxnSpPr>
        <p:spPr>
          <a:xfrm flipH="1">
            <a:off x="2457428" y="3338109"/>
            <a:ext cx="1346" cy="265153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D0CF0127-69D8-68C9-CF96-301A52478746}"/>
              </a:ext>
            </a:extLst>
          </p:cNvPr>
          <p:cNvCxnSpPr>
            <a:cxnSpLocks/>
          </p:cNvCxnSpPr>
          <p:nvPr/>
        </p:nvCxnSpPr>
        <p:spPr>
          <a:xfrm flipH="1">
            <a:off x="2864986" y="3338111"/>
            <a:ext cx="1346" cy="265153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Straight Connector 222">
            <a:extLst>
              <a:ext uri="{FF2B5EF4-FFF2-40B4-BE49-F238E27FC236}">
                <a16:creationId xmlns:a16="http://schemas.microsoft.com/office/drawing/2014/main" id="{F6BD0B0E-C3E3-2A8C-ECE1-AF53C08BBDEB}"/>
              </a:ext>
            </a:extLst>
          </p:cNvPr>
          <p:cNvCxnSpPr>
            <a:cxnSpLocks/>
          </p:cNvCxnSpPr>
          <p:nvPr/>
        </p:nvCxnSpPr>
        <p:spPr>
          <a:xfrm flipH="1">
            <a:off x="3653468" y="3338112"/>
            <a:ext cx="1346" cy="265153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Connector 225">
            <a:extLst>
              <a:ext uri="{FF2B5EF4-FFF2-40B4-BE49-F238E27FC236}">
                <a16:creationId xmlns:a16="http://schemas.microsoft.com/office/drawing/2014/main" id="{E8B3CE1B-0A22-AFB5-ADC5-6CCDBF305DD6}"/>
              </a:ext>
            </a:extLst>
          </p:cNvPr>
          <p:cNvCxnSpPr>
            <a:cxnSpLocks/>
          </p:cNvCxnSpPr>
          <p:nvPr/>
        </p:nvCxnSpPr>
        <p:spPr>
          <a:xfrm flipH="1">
            <a:off x="4043387" y="3338113"/>
            <a:ext cx="1346" cy="265153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Straight Connector 230">
            <a:extLst>
              <a:ext uri="{FF2B5EF4-FFF2-40B4-BE49-F238E27FC236}">
                <a16:creationId xmlns:a16="http://schemas.microsoft.com/office/drawing/2014/main" id="{B35899A4-D73B-AF88-EBF6-FC01E28329AB}"/>
              </a:ext>
            </a:extLst>
          </p:cNvPr>
          <p:cNvCxnSpPr>
            <a:cxnSpLocks/>
          </p:cNvCxnSpPr>
          <p:nvPr/>
        </p:nvCxnSpPr>
        <p:spPr>
          <a:xfrm flipH="1">
            <a:off x="4452297" y="3338115"/>
            <a:ext cx="1346" cy="265153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Straight Connector 239">
            <a:extLst>
              <a:ext uri="{FF2B5EF4-FFF2-40B4-BE49-F238E27FC236}">
                <a16:creationId xmlns:a16="http://schemas.microsoft.com/office/drawing/2014/main" id="{E1373D82-7F4B-1421-E445-82A4445C3107}"/>
              </a:ext>
            </a:extLst>
          </p:cNvPr>
          <p:cNvCxnSpPr>
            <a:cxnSpLocks/>
          </p:cNvCxnSpPr>
          <p:nvPr/>
        </p:nvCxnSpPr>
        <p:spPr>
          <a:xfrm flipH="1">
            <a:off x="4862680" y="3338116"/>
            <a:ext cx="1346" cy="265153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5E8CBD72-5CF8-B77A-1CEE-75DF3D00E660}"/>
              </a:ext>
            </a:extLst>
          </p:cNvPr>
          <p:cNvGrpSpPr/>
          <p:nvPr/>
        </p:nvGrpSpPr>
        <p:grpSpPr>
          <a:xfrm>
            <a:off x="5679334" y="3338117"/>
            <a:ext cx="807354" cy="2047262"/>
            <a:chOff x="5679334" y="3338117"/>
            <a:chExt cx="807354" cy="2651536"/>
          </a:xfrm>
        </p:grpSpPr>
        <p:cxnSp>
          <p:nvCxnSpPr>
            <p:cNvPr id="249" name="Straight Connector 248">
              <a:extLst>
                <a:ext uri="{FF2B5EF4-FFF2-40B4-BE49-F238E27FC236}">
                  <a16:creationId xmlns:a16="http://schemas.microsoft.com/office/drawing/2014/main" id="{59F2E570-216F-342A-946D-03AE8820EF0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79334" y="3338117"/>
              <a:ext cx="1346" cy="265153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>
              <a:extLst>
                <a:ext uri="{FF2B5EF4-FFF2-40B4-BE49-F238E27FC236}">
                  <a16:creationId xmlns:a16="http://schemas.microsoft.com/office/drawing/2014/main" id="{A7537C6D-39C4-FBD7-6060-F20B8ACAC2BE}"/>
                </a:ext>
              </a:extLst>
            </p:cNvPr>
            <p:cNvCxnSpPr>
              <a:cxnSpLocks/>
              <a:endCxn id="5" idx="2"/>
            </p:cNvCxnSpPr>
            <p:nvPr/>
          </p:nvCxnSpPr>
          <p:spPr>
            <a:xfrm flipH="1">
              <a:off x="6086874" y="3338120"/>
              <a:ext cx="1347" cy="261453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>
              <a:extLst>
                <a:ext uri="{FF2B5EF4-FFF2-40B4-BE49-F238E27FC236}">
                  <a16:creationId xmlns:a16="http://schemas.microsoft.com/office/drawing/2014/main" id="{862454D3-BD18-67E8-0290-AB522978B73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485342" y="3338120"/>
              <a:ext cx="1346" cy="265153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1" name="타원 404">
            <a:extLst>
              <a:ext uri="{FF2B5EF4-FFF2-40B4-BE49-F238E27FC236}">
                <a16:creationId xmlns:a16="http://schemas.microsoft.com/office/drawing/2014/main" id="{6C80F581-26A8-116C-37C4-811B4BBEED45}"/>
              </a:ext>
            </a:extLst>
          </p:cNvPr>
          <p:cNvSpPr/>
          <p:nvPr/>
        </p:nvSpPr>
        <p:spPr>
          <a:xfrm rot="5400000">
            <a:off x="1492984" y="4242911"/>
            <a:ext cx="318772" cy="318772"/>
          </a:xfrm>
          <a:prstGeom prst="ellipse">
            <a:avLst/>
          </a:prstGeom>
          <a:solidFill>
            <a:schemeClr val="bg1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defRPr/>
            </a:pPr>
            <a:r>
              <a:rPr lang="en-US" altLang="ko-KR" sz="16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⋯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14" name="타원 404">
            <a:extLst>
              <a:ext uri="{FF2B5EF4-FFF2-40B4-BE49-F238E27FC236}">
                <a16:creationId xmlns:a16="http://schemas.microsoft.com/office/drawing/2014/main" id="{AC16BEA0-5BF1-8C8F-8969-1D7EE8BFD074}"/>
              </a:ext>
            </a:extLst>
          </p:cNvPr>
          <p:cNvSpPr/>
          <p:nvPr/>
        </p:nvSpPr>
        <p:spPr>
          <a:xfrm rot="5400000">
            <a:off x="1881432" y="4242911"/>
            <a:ext cx="318772" cy="318772"/>
          </a:xfrm>
          <a:prstGeom prst="ellipse">
            <a:avLst/>
          </a:prstGeom>
          <a:solidFill>
            <a:schemeClr val="bg1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defRPr/>
            </a:pPr>
            <a:r>
              <a:rPr lang="en-US" altLang="ko-KR" sz="16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⋯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17" name="타원 404">
            <a:extLst>
              <a:ext uri="{FF2B5EF4-FFF2-40B4-BE49-F238E27FC236}">
                <a16:creationId xmlns:a16="http://schemas.microsoft.com/office/drawing/2014/main" id="{DCFB03AF-61AB-0A0B-3E93-345A129F4E3D}"/>
              </a:ext>
            </a:extLst>
          </p:cNvPr>
          <p:cNvSpPr/>
          <p:nvPr/>
        </p:nvSpPr>
        <p:spPr>
          <a:xfrm rot="5400000">
            <a:off x="2298042" y="4242912"/>
            <a:ext cx="318772" cy="318772"/>
          </a:xfrm>
          <a:prstGeom prst="ellipse">
            <a:avLst/>
          </a:prstGeom>
          <a:solidFill>
            <a:schemeClr val="bg1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defRPr/>
            </a:pPr>
            <a:r>
              <a:rPr lang="en-US" altLang="ko-KR" sz="16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⋯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21" name="타원 404">
            <a:extLst>
              <a:ext uri="{FF2B5EF4-FFF2-40B4-BE49-F238E27FC236}">
                <a16:creationId xmlns:a16="http://schemas.microsoft.com/office/drawing/2014/main" id="{51CA352E-D662-4951-BBC4-D07536F89517}"/>
              </a:ext>
            </a:extLst>
          </p:cNvPr>
          <p:cNvSpPr/>
          <p:nvPr/>
        </p:nvSpPr>
        <p:spPr>
          <a:xfrm rot="5400000">
            <a:off x="2705600" y="4242913"/>
            <a:ext cx="318772" cy="318772"/>
          </a:xfrm>
          <a:prstGeom prst="ellipse">
            <a:avLst/>
          </a:prstGeom>
          <a:solidFill>
            <a:schemeClr val="bg1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defRPr/>
            </a:pPr>
            <a:r>
              <a:rPr lang="en-US" altLang="ko-KR" sz="16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⋯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24" name="타원 404">
            <a:extLst>
              <a:ext uri="{FF2B5EF4-FFF2-40B4-BE49-F238E27FC236}">
                <a16:creationId xmlns:a16="http://schemas.microsoft.com/office/drawing/2014/main" id="{9D244DEF-CF4B-F0E1-A6DB-07AE0F80AB80}"/>
              </a:ext>
            </a:extLst>
          </p:cNvPr>
          <p:cNvSpPr/>
          <p:nvPr/>
        </p:nvSpPr>
        <p:spPr>
          <a:xfrm rot="5400000">
            <a:off x="3494082" y="4242914"/>
            <a:ext cx="318772" cy="318772"/>
          </a:xfrm>
          <a:prstGeom prst="ellipse">
            <a:avLst/>
          </a:prstGeom>
          <a:solidFill>
            <a:schemeClr val="bg1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defRPr/>
            </a:pPr>
            <a:r>
              <a:rPr lang="en-US" altLang="ko-KR" sz="16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⋯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27" name="타원 404">
            <a:extLst>
              <a:ext uri="{FF2B5EF4-FFF2-40B4-BE49-F238E27FC236}">
                <a16:creationId xmlns:a16="http://schemas.microsoft.com/office/drawing/2014/main" id="{FCC3207E-66AD-9974-D2F0-02796EE98EC5}"/>
              </a:ext>
            </a:extLst>
          </p:cNvPr>
          <p:cNvSpPr/>
          <p:nvPr/>
        </p:nvSpPr>
        <p:spPr>
          <a:xfrm rot="5400000">
            <a:off x="3884001" y="4242915"/>
            <a:ext cx="318772" cy="318772"/>
          </a:xfrm>
          <a:prstGeom prst="ellipse">
            <a:avLst/>
          </a:prstGeom>
          <a:solidFill>
            <a:schemeClr val="bg1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defRPr/>
            </a:pPr>
            <a:r>
              <a:rPr lang="en-US" altLang="ko-KR" sz="16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⋯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36" name="타원 404">
            <a:extLst>
              <a:ext uri="{FF2B5EF4-FFF2-40B4-BE49-F238E27FC236}">
                <a16:creationId xmlns:a16="http://schemas.microsoft.com/office/drawing/2014/main" id="{55BB42EB-2A50-464C-ADB6-2CA6FED22F4F}"/>
              </a:ext>
            </a:extLst>
          </p:cNvPr>
          <p:cNvSpPr/>
          <p:nvPr/>
        </p:nvSpPr>
        <p:spPr>
          <a:xfrm rot="5400000">
            <a:off x="4292911" y="4242916"/>
            <a:ext cx="318772" cy="318772"/>
          </a:xfrm>
          <a:prstGeom prst="ellipse">
            <a:avLst/>
          </a:prstGeom>
          <a:solidFill>
            <a:schemeClr val="bg1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defRPr/>
            </a:pPr>
            <a:r>
              <a:rPr lang="en-US" altLang="ko-KR" sz="16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⋯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41" name="타원 404">
            <a:extLst>
              <a:ext uri="{FF2B5EF4-FFF2-40B4-BE49-F238E27FC236}">
                <a16:creationId xmlns:a16="http://schemas.microsoft.com/office/drawing/2014/main" id="{A89435E9-044B-C759-AEF7-10CFE1880644}"/>
              </a:ext>
            </a:extLst>
          </p:cNvPr>
          <p:cNvSpPr/>
          <p:nvPr/>
        </p:nvSpPr>
        <p:spPr>
          <a:xfrm rot="5400000">
            <a:off x="4703294" y="4242917"/>
            <a:ext cx="318772" cy="318772"/>
          </a:xfrm>
          <a:prstGeom prst="ellipse">
            <a:avLst/>
          </a:prstGeom>
          <a:solidFill>
            <a:schemeClr val="bg1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defRPr/>
            </a:pPr>
            <a:r>
              <a:rPr lang="en-US" altLang="ko-KR" sz="16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⋯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52" name="타원 404">
            <a:extLst>
              <a:ext uri="{FF2B5EF4-FFF2-40B4-BE49-F238E27FC236}">
                <a16:creationId xmlns:a16="http://schemas.microsoft.com/office/drawing/2014/main" id="{FC9C08B7-DA4B-B6CC-40B0-9D7C7F087819}"/>
              </a:ext>
            </a:extLst>
          </p:cNvPr>
          <p:cNvSpPr/>
          <p:nvPr/>
        </p:nvSpPr>
        <p:spPr>
          <a:xfrm rot="5400000">
            <a:off x="5519948" y="4242918"/>
            <a:ext cx="318772" cy="318772"/>
          </a:xfrm>
          <a:prstGeom prst="ellipse">
            <a:avLst/>
          </a:prstGeom>
          <a:solidFill>
            <a:schemeClr val="bg1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defRPr/>
            </a:pPr>
            <a:r>
              <a:rPr lang="en-US" altLang="ko-KR" sz="16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⋯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58" name="타원 404">
            <a:extLst>
              <a:ext uri="{FF2B5EF4-FFF2-40B4-BE49-F238E27FC236}">
                <a16:creationId xmlns:a16="http://schemas.microsoft.com/office/drawing/2014/main" id="{E316652D-20D8-9448-39D8-48BA22B1AE75}"/>
              </a:ext>
            </a:extLst>
          </p:cNvPr>
          <p:cNvSpPr/>
          <p:nvPr/>
        </p:nvSpPr>
        <p:spPr>
          <a:xfrm rot="5400000">
            <a:off x="5927489" y="4242919"/>
            <a:ext cx="318772" cy="318772"/>
          </a:xfrm>
          <a:prstGeom prst="ellipse">
            <a:avLst/>
          </a:prstGeom>
          <a:solidFill>
            <a:schemeClr val="bg1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defRPr/>
            </a:pPr>
            <a:r>
              <a:rPr lang="en-US" altLang="ko-KR" sz="16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⋯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63" name="타원 404">
            <a:extLst>
              <a:ext uri="{FF2B5EF4-FFF2-40B4-BE49-F238E27FC236}">
                <a16:creationId xmlns:a16="http://schemas.microsoft.com/office/drawing/2014/main" id="{45732FB5-91B5-8CBE-1EF1-7602261E874F}"/>
              </a:ext>
            </a:extLst>
          </p:cNvPr>
          <p:cNvSpPr/>
          <p:nvPr/>
        </p:nvSpPr>
        <p:spPr>
          <a:xfrm rot="5400000">
            <a:off x="6325956" y="4242920"/>
            <a:ext cx="318772" cy="318772"/>
          </a:xfrm>
          <a:prstGeom prst="ellipse">
            <a:avLst/>
          </a:prstGeom>
          <a:solidFill>
            <a:schemeClr val="bg1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defRPr/>
            </a:pPr>
            <a:r>
              <a:rPr lang="en-US" altLang="ko-KR" sz="16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⋯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85ACA697-AA90-47A9-9C43-D29AE8A1C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/>
              <a:t>pLock</a:t>
            </a:r>
            <a:r>
              <a:rPr lang="en-US" altLang="ko-KR" dirty="0"/>
              <a:t>: Page-Level Data Sanitization</a:t>
            </a:r>
            <a:endParaRPr lang="ko-KR" altLang="en-US" dirty="0"/>
          </a:p>
        </p:txBody>
      </p:sp>
      <p:sp>
        <p:nvSpPr>
          <p:cNvPr id="197" name="Slide Number Placeholder 4">
            <a:extLst>
              <a:ext uri="{FF2B5EF4-FFF2-40B4-BE49-F238E27FC236}">
                <a16:creationId xmlns:a16="http://schemas.microsoft.com/office/drawing/2014/main" id="{0C8F7E92-F306-CE84-9034-04C9D1933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smtClean="0"/>
              <a:t>27</a:t>
            </a:fld>
            <a:endParaRPr lang="en-CH" dirty="0"/>
          </a:p>
        </p:txBody>
      </p:sp>
      <p:cxnSp>
        <p:nvCxnSpPr>
          <p:cNvPr id="198" name="Straight Connector 197">
            <a:extLst>
              <a:ext uri="{FF2B5EF4-FFF2-40B4-BE49-F238E27FC236}">
                <a16:creationId xmlns:a16="http://schemas.microsoft.com/office/drawing/2014/main" id="{DF37AC4D-25A2-B771-3CE2-893A81CE51DF}"/>
              </a:ext>
            </a:extLst>
          </p:cNvPr>
          <p:cNvCxnSpPr>
            <a:cxnSpLocks/>
          </p:cNvCxnSpPr>
          <p:nvPr/>
        </p:nvCxnSpPr>
        <p:spPr>
          <a:xfrm>
            <a:off x="1213341" y="3178722"/>
            <a:ext cx="381461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타원 400">
            <a:extLst>
              <a:ext uri="{FF2B5EF4-FFF2-40B4-BE49-F238E27FC236}">
                <a16:creationId xmlns:a16="http://schemas.microsoft.com/office/drawing/2014/main" id="{8406E917-8BB8-193A-FB97-4FAAF9861249}"/>
              </a:ext>
            </a:extLst>
          </p:cNvPr>
          <p:cNvSpPr/>
          <p:nvPr/>
        </p:nvSpPr>
        <p:spPr>
          <a:xfrm>
            <a:off x="1494329" y="3019336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18" name="타원 401">
            <a:extLst>
              <a:ext uri="{FF2B5EF4-FFF2-40B4-BE49-F238E27FC236}">
                <a16:creationId xmlns:a16="http://schemas.microsoft.com/office/drawing/2014/main" id="{17787C9D-1C26-14EF-FA57-14830C788003}"/>
              </a:ext>
            </a:extLst>
          </p:cNvPr>
          <p:cNvSpPr/>
          <p:nvPr/>
        </p:nvSpPr>
        <p:spPr>
          <a:xfrm>
            <a:off x="1896187" y="3019336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29" name="타원 402">
            <a:extLst>
              <a:ext uri="{FF2B5EF4-FFF2-40B4-BE49-F238E27FC236}">
                <a16:creationId xmlns:a16="http://schemas.microsoft.com/office/drawing/2014/main" id="{ACD6E47A-484B-E6C9-B2BE-B20E21EBC2D4}"/>
              </a:ext>
            </a:extLst>
          </p:cNvPr>
          <p:cNvSpPr/>
          <p:nvPr/>
        </p:nvSpPr>
        <p:spPr>
          <a:xfrm>
            <a:off x="2298043" y="3019336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30" name="타원 403">
            <a:extLst>
              <a:ext uri="{FF2B5EF4-FFF2-40B4-BE49-F238E27FC236}">
                <a16:creationId xmlns:a16="http://schemas.microsoft.com/office/drawing/2014/main" id="{8E75F66F-4AC4-457A-567F-14C60523819E}"/>
              </a:ext>
            </a:extLst>
          </p:cNvPr>
          <p:cNvSpPr/>
          <p:nvPr/>
        </p:nvSpPr>
        <p:spPr>
          <a:xfrm>
            <a:off x="2699901" y="3019336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32" name="타원 404">
            <a:extLst>
              <a:ext uri="{FF2B5EF4-FFF2-40B4-BE49-F238E27FC236}">
                <a16:creationId xmlns:a16="http://schemas.microsoft.com/office/drawing/2014/main" id="{642331CC-5FD8-D5C3-4EDF-B2F9AE04B40F}"/>
              </a:ext>
            </a:extLst>
          </p:cNvPr>
          <p:cNvSpPr/>
          <p:nvPr/>
        </p:nvSpPr>
        <p:spPr>
          <a:xfrm>
            <a:off x="3101757" y="3019336"/>
            <a:ext cx="318772" cy="318772"/>
          </a:xfrm>
          <a:prstGeom prst="ellipse">
            <a:avLst/>
          </a:prstGeom>
          <a:solidFill>
            <a:schemeClr val="bg1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defRPr/>
            </a:pPr>
            <a:r>
              <a:rPr lang="en-US" altLang="ko-KR" sz="16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⋯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33" name="타원 405">
            <a:extLst>
              <a:ext uri="{FF2B5EF4-FFF2-40B4-BE49-F238E27FC236}">
                <a16:creationId xmlns:a16="http://schemas.microsoft.com/office/drawing/2014/main" id="{BA007315-D75C-FC96-15DC-4B7A5F62A710}"/>
              </a:ext>
            </a:extLst>
          </p:cNvPr>
          <p:cNvSpPr/>
          <p:nvPr/>
        </p:nvSpPr>
        <p:spPr>
          <a:xfrm>
            <a:off x="3503615" y="3019336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34" name="타원 406">
            <a:extLst>
              <a:ext uri="{FF2B5EF4-FFF2-40B4-BE49-F238E27FC236}">
                <a16:creationId xmlns:a16="http://schemas.microsoft.com/office/drawing/2014/main" id="{CEF97280-132B-1D30-FA88-123B479481CE}"/>
              </a:ext>
            </a:extLst>
          </p:cNvPr>
          <p:cNvSpPr/>
          <p:nvPr/>
        </p:nvSpPr>
        <p:spPr>
          <a:xfrm>
            <a:off x="3905473" y="3019336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35" name="타원 407">
            <a:extLst>
              <a:ext uri="{FF2B5EF4-FFF2-40B4-BE49-F238E27FC236}">
                <a16:creationId xmlns:a16="http://schemas.microsoft.com/office/drawing/2014/main" id="{00A3B396-82D2-3D6C-B132-BC58358855C6}"/>
              </a:ext>
            </a:extLst>
          </p:cNvPr>
          <p:cNvSpPr/>
          <p:nvPr/>
        </p:nvSpPr>
        <p:spPr>
          <a:xfrm>
            <a:off x="4307329" y="3019336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38" name="타원 408">
            <a:extLst>
              <a:ext uri="{FF2B5EF4-FFF2-40B4-BE49-F238E27FC236}">
                <a16:creationId xmlns:a16="http://schemas.microsoft.com/office/drawing/2014/main" id="{88B4998F-71B7-E1D5-1BB6-05289E1C0708}"/>
              </a:ext>
            </a:extLst>
          </p:cNvPr>
          <p:cNvSpPr/>
          <p:nvPr/>
        </p:nvSpPr>
        <p:spPr>
          <a:xfrm>
            <a:off x="4709187" y="3019336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39" name="TextBox 238">
            <a:extLst>
              <a:ext uri="{FF2B5EF4-FFF2-40B4-BE49-F238E27FC236}">
                <a16:creationId xmlns:a16="http://schemas.microsoft.com/office/drawing/2014/main" id="{95D54CD1-5B34-AB15-1916-B9EC4DBC9709}"/>
              </a:ext>
            </a:extLst>
          </p:cNvPr>
          <p:cNvSpPr txBox="1"/>
          <p:nvPr/>
        </p:nvSpPr>
        <p:spPr>
          <a:xfrm>
            <a:off x="632471" y="3064179"/>
            <a:ext cx="57885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dirty="0">
                <a:latin typeface="Avenir Next Medium" panose="020B0503020202020204" pitchFamily="34" charset="0"/>
              </a:rPr>
              <a:t>WL</a:t>
            </a:r>
            <a:r>
              <a:rPr lang="en-US" altLang="ko-KR" sz="1600" baseline="-25000" dirty="0">
                <a:latin typeface="Avenir Next Medium" panose="020B0503020202020204" pitchFamily="34" charset="0"/>
              </a:rPr>
              <a:t>0</a:t>
            </a:r>
            <a:endParaRPr lang="ko-KR" altLang="en-US" sz="1600" baseline="-25000" dirty="0">
              <a:latin typeface="Avenir Next Medium" panose="020B0503020202020204" pitchFamily="34" charset="0"/>
            </a:endParaRPr>
          </a:p>
        </p:txBody>
      </p:sp>
      <p:grpSp>
        <p:nvGrpSpPr>
          <p:cNvPr id="242" name="Group 241">
            <a:extLst>
              <a:ext uri="{FF2B5EF4-FFF2-40B4-BE49-F238E27FC236}">
                <a16:creationId xmlns:a16="http://schemas.microsoft.com/office/drawing/2014/main" id="{68110313-36A4-555E-9B6D-79295B966F0D}"/>
              </a:ext>
            </a:extLst>
          </p:cNvPr>
          <p:cNvGrpSpPr/>
          <p:nvPr/>
        </p:nvGrpSpPr>
        <p:grpSpPr>
          <a:xfrm>
            <a:off x="1483770" y="3045840"/>
            <a:ext cx="3533630" cy="318772"/>
            <a:chOff x="1269279" y="2797330"/>
            <a:chExt cx="3533630" cy="318772"/>
          </a:xfrm>
          <a:noFill/>
        </p:grpSpPr>
        <p:sp>
          <p:nvSpPr>
            <p:cNvPr id="243" name="타원 400">
              <a:extLst>
                <a:ext uri="{FF2B5EF4-FFF2-40B4-BE49-F238E27FC236}">
                  <a16:creationId xmlns:a16="http://schemas.microsoft.com/office/drawing/2014/main" id="{24E1B880-7137-A43D-ECA9-8B7BAF485473}"/>
                </a:ext>
              </a:extLst>
            </p:cNvPr>
            <p:cNvSpPr/>
            <p:nvPr/>
          </p:nvSpPr>
          <p:spPr>
            <a:xfrm>
              <a:off x="1269279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45" name="타원 401">
              <a:extLst>
                <a:ext uri="{FF2B5EF4-FFF2-40B4-BE49-F238E27FC236}">
                  <a16:creationId xmlns:a16="http://schemas.microsoft.com/office/drawing/2014/main" id="{B58EE5FE-AE9E-8F29-8CD0-4B2B160EEFC8}"/>
                </a:ext>
              </a:extLst>
            </p:cNvPr>
            <p:cNvSpPr/>
            <p:nvPr/>
          </p:nvSpPr>
          <p:spPr>
            <a:xfrm>
              <a:off x="1671137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46" name="타원 402">
              <a:extLst>
                <a:ext uri="{FF2B5EF4-FFF2-40B4-BE49-F238E27FC236}">
                  <a16:creationId xmlns:a16="http://schemas.microsoft.com/office/drawing/2014/main" id="{F44525F0-A936-192C-BD7B-8593A61C4713}"/>
                </a:ext>
              </a:extLst>
            </p:cNvPr>
            <p:cNvSpPr/>
            <p:nvPr/>
          </p:nvSpPr>
          <p:spPr>
            <a:xfrm>
              <a:off x="2072993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47" name="타원 403">
              <a:extLst>
                <a:ext uri="{FF2B5EF4-FFF2-40B4-BE49-F238E27FC236}">
                  <a16:creationId xmlns:a16="http://schemas.microsoft.com/office/drawing/2014/main" id="{DC44CA4B-7591-78F7-AA3B-2C5A45919C76}"/>
                </a:ext>
              </a:extLst>
            </p:cNvPr>
            <p:cNvSpPr/>
            <p:nvPr/>
          </p:nvSpPr>
          <p:spPr>
            <a:xfrm>
              <a:off x="2474851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48" name="타원 404">
              <a:extLst>
                <a:ext uri="{FF2B5EF4-FFF2-40B4-BE49-F238E27FC236}">
                  <a16:creationId xmlns:a16="http://schemas.microsoft.com/office/drawing/2014/main" id="{55F6AEF5-0BCE-305D-0B58-E6C94792DDF9}"/>
                </a:ext>
              </a:extLst>
            </p:cNvPr>
            <p:cNvSpPr/>
            <p:nvPr/>
          </p:nvSpPr>
          <p:spPr>
            <a:xfrm>
              <a:off x="2876707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50" name="타원 405">
              <a:extLst>
                <a:ext uri="{FF2B5EF4-FFF2-40B4-BE49-F238E27FC236}">
                  <a16:creationId xmlns:a16="http://schemas.microsoft.com/office/drawing/2014/main" id="{0C4832E9-48BD-9A30-5A81-E89F1804E916}"/>
                </a:ext>
              </a:extLst>
            </p:cNvPr>
            <p:cNvSpPr/>
            <p:nvPr/>
          </p:nvSpPr>
          <p:spPr>
            <a:xfrm>
              <a:off x="3278565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51" name="타원 406">
              <a:extLst>
                <a:ext uri="{FF2B5EF4-FFF2-40B4-BE49-F238E27FC236}">
                  <a16:creationId xmlns:a16="http://schemas.microsoft.com/office/drawing/2014/main" id="{DA5F35F4-C3EE-C64F-E108-8142A0C76CBF}"/>
                </a:ext>
              </a:extLst>
            </p:cNvPr>
            <p:cNvSpPr/>
            <p:nvPr/>
          </p:nvSpPr>
          <p:spPr>
            <a:xfrm>
              <a:off x="3680423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55" name="타원 407">
              <a:extLst>
                <a:ext uri="{FF2B5EF4-FFF2-40B4-BE49-F238E27FC236}">
                  <a16:creationId xmlns:a16="http://schemas.microsoft.com/office/drawing/2014/main" id="{5E4A4155-306B-F114-69F0-874D05221E5E}"/>
                </a:ext>
              </a:extLst>
            </p:cNvPr>
            <p:cNvSpPr/>
            <p:nvPr/>
          </p:nvSpPr>
          <p:spPr>
            <a:xfrm>
              <a:off x="4082279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56" name="타원 408">
              <a:extLst>
                <a:ext uri="{FF2B5EF4-FFF2-40B4-BE49-F238E27FC236}">
                  <a16:creationId xmlns:a16="http://schemas.microsoft.com/office/drawing/2014/main" id="{5B3E6F28-3961-0255-849A-F26C0B12B308}"/>
                </a:ext>
              </a:extLst>
            </p:cNvPr>
            <p:cNvSpPr/>
            <p:nvPr/>
          </p:nvSpPr>
          <p:spPr>
            <a:xfrm>
              <a:off x="4484137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</p:grpSp>
      <p:sp>
        <p:nvSpPr>
          <p:cNvPr id="257" name="Rectangle 256">
            <a:extLst>
              <a:ext uri="{FF2B5EF4-FFF2-40B4-BE49-F238E27FC236}">
                <a16:creationId xmlns:a16="http://schemas.microsoft.com/office/drawing/2014/main" id="{1660A77E-3FD0-4C76-5CEB-6AB16CBCF0C0}"/>
              </a:ext>
            </a:extLst>
          </p:cNvPr>
          <p:cNvSpPr/>
          <p:nvPr/>
        </p:nvSpPr>
        <p:spPr>
          <a:xfrm>
            <a:off x="1492982" y="3015727"/>
            <a:ext cx="320118" cy="74155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ACDDDBFB-0F37-B57C-C533-8F7439D8B70D}"/>
              </a:ext>
            </a:extLst>
          </p:cNvPr>
          <p:cNvSpPr/>
          <p:nvPr/>
        </p:nvSpPr>
        <p:spPr>
          <a:xfrm>
            <a:off x="1894839" y="3015726"/>
            <a:ext cx="320118" cy="322382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262" name="Rectangle 261">
            <a:extLst>
              <a:ext uri="{FF2B5EF4-FFF2-40B4-BE49-F238E27FC236}">
                <a16:creationId xmlns:a16="http://schemas.microsoft.com/office/drawing/2014/main" id="{66F481B5-49FE-4A7A-C0E9-6ED5CE894134}"/>
              </a:ext>
            </a:extLst>
          </p:cNvPr>
          <p:cNvSpPr/>
          <p:nvPr/>
        </p:nvSpPr>
        <p:spPr>
          <a:xfrm>
            <a:off x="2297370" y="3015727"/>
            <a:ext cx="320118" cy="222611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080AD1D1-A825-53DA-6B49-3D78E716A001}"/>
              </a:ext>
            </a:extLst>
          </p:cNvPr>
          <p:cNvSpPr/>
          <p:nvPr/>
        </p:nvSpPr>
        <p:spPr>
          <a:xfrm>
            <a:off x="2698553" y="3015727"/>
            <a:ext cx="320118" cy="192258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272" name="Rectangle 271">
            <a:extLst>
              <a:ext uri="{FF2B5EF4-FFF2-40B4-BE49-F238E27FC236}">
                <a16:creationId xmlns:a16="http://schemas.microsoft.com/office/drawing/2014/main" id="{94F75DD5-AB7C-09FC-1413-79449227ABBD}"/>
              </a:ext>
            </a:extLst>
          </p:cNvPr>
          <p:cNvSpPr/>
          <p:nvPr/>
        </p:nvSpPr>
        <p:spPr>
          <a:xfrm>
            <a:off x="3503616" y="3015727"/>
            <a:ext cx="320118" cy="2811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DDC0868F-46E2-8FCE-B7D8-269EBC1AFBFE}"/>
              </a:ext>
            </a:extLst>
          </p:cNvPr>
          <p:cNvSpPr/>
          <p:nvPr/>
        </p:nvSpPr>
        <p:spPr>
          <a:xfrm>
            <a:off x="3905473" y="3015727"/>
            <a:ext cx="320118" cy="252688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8D5CF38D-2714-CDF3-70A6-D3D7D1E7AD54}"/>
              </a:ext>
            </a:extLst>
          </p:cNvPr>
          <p:cNvSpPr/>
          <p:nvPr/>
        </p:nvSpPr>
        <p:spPr>
          <a:xfrm>
            <a:off x="4308004" y="3015727"/>
            <a:ext cx="320118" cy="121255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5485CB6A-FC66-7560-0B30-8F9F80841298}"/>
              </a:ext>
            </a:extLst>
          </p:cNvPr>
          <p:cNvSpPr/>
          <p:nvPr/>
        </p:nvSpPr>
        <p:spPr>
          <a:xfrm>
            <a:off x="4709187" y="3015727"/>
            <a:ext cx="320118" cy="281178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277" name="타원 400">
            <a:extLst>
              <a:ext uri="{FF2B5EF4-FFF2-40B4-BE49-F238E27FC236}">
                <a16:creationId xmlns:a16="http://schemas.microsoft.com/office/drawing/2014/main" id="{B01EE8D0-50CE-A27F-30E3-77A24F92BC53}"/>
              </a:ext>
            </a:extLst>
          </p:cNvPr>
          <p:cNvSpPr/>
          <p:nvPr/>
        </p:nvSpPr>
        <p:spPr>
          <a:xfrm>
            <a:off x="1494329" y="3019336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78" name="타원 401">
            <a:extLst>
              <a:ext uri="{FF2B5EF4-FFF2-40B4-BE49-F238E27FC236}">
                <a16:creationId xmlns:a16="http://schemas.microsoft.com/office/drawing/2014/main" id="{36DF7782-444B-405B-48FF-79E3EA40D163}"/>
              </a:ext>
            </a:extLst>
          </p:cNvPr>
          <p:cNvSpPr/>
          <p:nvPr/>
        </p:nvSpPr>
        <p:spPr>
          <a:xfrm>
            <a:off x="1896187" y="3019336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79" name="타원 402">
            <a:extLst>
              <a:ext uri="{FF2B5EF4-FFF2-40B4-BE49-F238E27FC236}">
                <a16:creationId xmlns:a16="http://schemas.microsoft.com/office/drawing/2014/main" id="{D5858E52-7C51-A4B6-0BA8-2B19C28276A4}"/>
              </a:ext>
            </a:extLst>
          </p:cNvPr>
          <p:cNvSpPr/>
          <p:nvPr/>
        </p:nvSpPr>
        <p:spPr>
          <a:xfrm>
            <a:off x="2298043" y="3019336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80" name="타원 403">
            <a:extLst>
              <a:ext uri="{FF2B5EF4-FFF2-40B4-BE49-F238E27FC236}">
                <a16:creationId xmlns:a16="http://schemas.microsoft.com/office/drawing/2014/main" id="{CC1C4527-0395-6816-DB7E-5072BADBDF77}"/>
              </a:ext>
            </a:extLst>
          </p:cNvPr>
          <p:cNvSpPr/>
          <p:nvPr/>
        </p:nvSpPr>
        <p:spPr>
          <a:xfrm>
            <a:off x="2699901" y="3019336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82" name="타원 405">
            <a:extLst>
              <a:ext uri="{FF2B5EF4-FFF2-40B4-BE49-F238E27FC236}">
                <a16:creationId xmlns:a16="http://schemas.microsoft.com/office/drawing/2014/main" id="{361E15B2-C62A-2663-6EAA-9D7FDF386A23}"/>
              </a:ext>
            </a:extLst>
          </p:cNvPr>
          <p:cNvSpPr/>
          <p:nvPr/>
        </p:nvSpPr>
        <p:spPr>
          <a:xfrm>
            <a:off x="3503615" y="3019336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83" name="타원 406">
            <a:extLst>
              <a:ext uri="{FF2B5EF4-FFF2-40B4-BE49-F238E27FC236}">
                <a16:creationId xmlns:a16="http://schemas.microsoft.com/office/drawing/2014/main" id="{47D3B0C5-72F9-D5E4-0966-65C5842D3CD3}"/>
              </a:ext>
            </a:extLst>
          </p:cNvPr>
          <p:cNvSpPr/>
          <p:nvPr/>
        </p:nvSpPr>
        <p:spPr>
          <a:xfrm>
            <a:off x="3905473" y="3019336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84" name="타원 407">
            <a:extLst>
              <a:ext uri="{FF2B5EF4-FFF2-40B4-BE49-F238E27FC236}">
                <a16:creationId xmlns:a16="http://schemas.microsoft.com/office/drawing/2014/main" id="{0DE2770B-1B6E-83C4-DCF8-8AFFC72217B2}"/>
              </a:ext>
            </a:extLst>
          </p:cNvPr>
          <p:cNvSpPr/>
          <p:nvPr/>
        </p:nvSpPr>
        <p:spPr>
          <a:xfrm>
            <a:off x="4307329" y="3019336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85" name="타원 408">
            <a:extLst>
              <a:ext uri="{FF2B5EF4-FFF2-40B4-BE49-F238E27FC236}">
                <a16:creationId xmlns:a16="http://schemas.microsoft.com/office/drawing/2014/main" id="{789E1286-9EB2-CCA4-0103-321E45F60704}"/>
              </a:ext>
            </a:extLst>
          </p:cNvPr>
          <p:cNvSpPr/>
          <p:nvPr/>
        </p:nvSpPr>
        <p:spPr>
          <a:xfrm>
            <a:off x="4709187" y="3019336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86" name="Right Brace 285">
            <a:extLst>
              <a:ext uri="{FF2B5EF4-FFF2-40B4-BE49-F238E27FC236}">
                <a16:creationId xmlns:a16="http://schemas.microsoft.com/office/drawing/2014/main" id="{C4CB4923-EC86-B8A1-6F08-1F84B9C1322E}"/>
              </a:ext>
            </a:extLst>
          </p:cNvPr>
          <p:cNvSpPr/>
          <p:nvPr/>
        </p:nvSpPr>
        <p:spPr>
          <a:xfrm rot="16200000">
            <a:off x="3138666" y="1151192"/>
            <a:ext cx="223835" cy="3398473"/>
          </a:xfrm>
          <a:prstGeom prst="rightBrace">
            <a:avLst>
              <a:gd name="adj1" fmla="val 41108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87" name="TextBox 286">
            <a:extLst>
              <a:ext uri="{FF2B5EF4-FFF2-40B4-BE49-F238E27FC236}">
                <a16:creationId xmlns:a16="http://schemas.microsoft.com/office/drawing/2014/main" id="{E068AD45-E0A1-44AB-E72F-F62AB13EB4AE}"/>
              </a:ext>
            </a:extLst>
          </p:cNvPr>
          <p:cNvSpPr txBox="1"/>
          <p:nvPr/>
        </p:nvSpPr>
        <p:spPr>
          <a:xfrm>
            <a:off x="2008831" y="2447831"/>
            <a:ext cx="246968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dirty="0">
                <a:latin typeface="Avenir Next Medium" panose="020B0503020202020204" pitchFamily="34" charset="0"/>
              </a:rPr>
              <a:t>Page Data Area</a:t>
            </a:r>
            <a:endParaRPr lang="ko-KR" altLang="en-US" baseline="-25000" dirty="0">
              <a:latin typeface="Avenir Next Medium" panose="020B0503020202020204" pitchFamily="34" charset="0"/>
            </a:endParaRPr>
          </a:p>
        </p:txBody>
      </p:sp>
      <p:cxnSp>
        <p:nvCxnSpPr>
          <p:cNvPr id="320" name="Straight Connector 319">
            <a:extLst>
              <a:ext uri="{FF2B5EF4-FFF2-40B4-BE49-F238E27FC236}">
                <a16:creationId xmlns:a16="http://schemas.microsoft.com/office/drawing/2014/main" id="{125EF9E7-9750-20E5-DF0A-6AF94010D1E9}"/>
              </a:ext>
            </a:extLst>
          </p:cNvPr>
          <p:cNvCxnSpPr>
            <a:cxnSpLocks/>
          </p:cNvCxnSpPr>
          <p:nvPr/>
        </p:nvCxnSpPr>
        <p:spPr>
          <a:xfrm>
            <a:off x="5027959" y="3178722"/>
            <a:ext cx="162218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" name="타원 406">
            <a:extLst>
              <a:ext uri="{FF2B5EF4-FFF2-40B4-BE49-F238E27FC236}">
                <a16:creationId xmlns:a16="http://schemas.microsoft.com/office/drawing/2014/main" id="{956B9DDF-AD0E-12E8-00DC-B7372E623B88}"/>
              </a:ext>
            </a:extLst>
          </p:cNvPr>
          <p:cNvSpPr/>
          <p:nvPr/>
        </p:nvSpPr>
        <p:spPr>
          <a:xfrm>
            <a:off x="5527654" y="3019336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309" name="타원 407">
            <a:extLst>
              <a:ext uri="{FF2B5EF4-FFF2-40B4-BE49-F238E27FC236}">
                <a16:creationId xmlns:a16="http://schemas.microsoft.com/office/drawing/2014/main" id="{F461FCB7-C655-E297-EF86-3AFB4BACC624}"/>
              </a:ext>
            </a:extLst>
          </p:cNvPr>
          <p:cNvSpPr/>
          <p:nvPr/>
        </p:nvSpPr>
        <p:spPr>
          <a:xfrm>
            <a:off x="5929510" y="3019336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310" name="타원 408">
            <a:extLst>
              <a:ext uri="{FF2B5EF4-FFF2-40B4-BE49-F238E27FC236}">
                <a16:creationId xmlns:a16="http://schemas.microsoft.com/office/drawing/2014/main" id="{4D545FAB-6A39-1281-1FAF-37B6966A8EFE}"/>
              </a:ext>
            </a:extLst>
          </p:cNvPr>
          <p:cNvSpPr/>
          <p:nvPr/>
        </p:nvSpPr>
        <p:spPr>
          <a:xfrm>
            <a:off x="6331368" y="3019336"/>
            <a:ext cx="318772" cy="318772"/>
          </a:xfrm>
          <a:prstGeom prst="ellipse">
            <a:avLst/>
          </a:prstGeom>
          <a:solidFill>
            <a:schemeClr val="accent4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313" name="Rectangle 312">
            <a:extLst>
              <a:ext uri="{FF2B5EF4-FFF2-40B4-BE49-F238E27FC236}">
                <a16:creationId xmlns:a16="http://schemas.microsoft.com/office/drawing/2014/main" id="{DF5D18DF-8D4C-36F1-60E9-8251452E2F90}"/>
              </a:ext>
            </a:extLst>
          </p:cNvPr>
          <p:cNvSpPr/>
          <p:nvPr/>
        </p:nvSpPr>
        <p:spPr>
          <a:xfrm>
            <a:off x="5930185" y="3015727"/>
            <a:ext cx="320118" cy="31877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314" name="Rectangle 313">
            <a:extLst>
              <a:ext uri="{FF2B5EF4-FFF2-40B4-BE49-F238E27FC236}">
                <a16:creationId xmlns:a16="http://schemas.microsoft.com/office/drawing/2014/main" id="{C19B4337-5EC3-BBC4-2897-E550FBD8A886}"/>
              </a:ext>
            </a:extLst>
          </p:cNvPr>
          <p:cNvSpPr/>
          <p:nvPr/>
        </p:nvSpPr>
        <p:spPr>
          <a:xfrm>
            <a:off x="6331368" y="3015726"/>
            <a:ext cx="320118" cy="318769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316" name="타원 406">
            <a:extLst>
              <a:ext uri="{FF2B5EF4-FFF2-40B4-BE49-F238E27FC236}">
                <a16:creationId xmlns:a16="http://schemas.microsoft.com/office/drawing/2014/main" id="{35199087-464D-3DBC-82D3-BB23DC65987E}"/>
              </a:ext>
            </a:extLst>
          </p:cNvPr>
          <p:cNvSpPr/>
          <p:nvPr/>
        </p:nvSpPr>
        <p:spPr>
          <a:xfrm>
            <a:off x="5527654" y="3019336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CH" dirty="0">
                <a:solidFill>
                  <a:srgbClr val="357429"/>
                </a:solidFill>
                <a:latin typeface="Avenir Next Medium" panose="020B0503020202020204" pitchFamily="34" charset="0"/>
              </a:rPr>
              <a:t>M</a:t>
            </a:r>
          </a:p>
        </p:txBody>
      </p:sp>
      <p:sp>
        <p:nvSpPr>
          <p:cNvPr id="317" name="타원 407">
            <a:extLst>
              <a:ext uri="{FF2B5EF4-FFF2-40B4-BE49-F238E27FC236}">
                <a16:creationId xmlns:a16="http://schemas.microsoft.com/office/drawing/2014/main" id="{725B39C4-5F88-F23F-45C3-2E1D1C7277C9}"/>
              </a:ext>
            </a:extLst>
          </p:cNvPr>
          <p:cNvSpPr/>
          <p:nvPr/>
        </p:nvSpPr>
        <p:spPr>
          <a:xfrm>
            <a:off x="5929510" y="3019336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Avenir Next Medium" panose="020B0503020202020204" pitchFamily="34" charset="0"/>
              </a:rPr>
              <a:t>C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318" name="타원 408">
            <a:extLst>
              <a:ext uri="{FF2B5EF4-FFF2-40B4-BE49-F238E27FC236}">
                <a16:creationId xmlns:a16="http://schemas.microsoft.com/office/drawing/2014/main" id="{41606C9D-0D9C-F6A5-9C8B-19ABC916A570}"/>
              </a:ext>
            </a:extLst>
          </p:cNvPr>
          <p:cNvSpPr/>
          <p:nvPr/>
        </p:nvSpPr>
        <p:spPr>
          <a:xfrm>
            <a:off x="6331368" y="3019336"/>
            <a:ext cx="318772" cy="318772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L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319" name="타원 404">
            <a:extLst>
              <a:ext uri="{FF2B5EF4-FFF2-40B4-BE49-F238E27FC236}">
                <a16:creationId xmlns:a16="http://schemas.microsoft.com/office/drawing/2014/main" id="{1B186D9D-7B1C-90EB-7A17-DE9CA45AF30D}"/>
              </a:ext>
            </a:extLst>
          </p:cNvPr>
          <p:cNvSpPr/>
          <p:nvPr/>
        </p:nvSpPr>
        <p:spPr>
          <a:xfrm>
            <a:off x="5120770" y="3019336"/>
            <a:ext cx="318772" cy="318772"/>
          </a:xfrm>
          <a:prstGeom prst="ellipse">
            <a:avLst/>
          </a:prstGeom>
          <a:solidFill>
            <a:schemeClr val="bg1"/>
          </a:solidFill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defRPr/>
            </a:pPr>
            <a:r>
              <a:rPr lang="en-US" altLang="ko-KR" sz="16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⋯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321" name="Right Brace 320">
            <a:extLst>
              <a:ext uri="{FF2B5EF4-FFF2-40B4-BE49-F238E27FC236}">
                <a16:creationId xmlns:a16="http://schemas.microsoft.com/office/drawing/2014/main" id="{B63DEA1A-527D-5712-056A-F02377DBB1C9}"/>
              </a:ext>
            </a:extLst>
          </p:cNvPr>
          <p:cNvSpPr/>
          <p:nvPr/>
        </p:nvSpPr>
        <p:spPr>
          <a:xfrm rot="16200000">
            <a:off x="5773538" y="2085743"/>
            <a:ext cx="223835" cy="1529370"/>
          </a:xfrm>
          <a:prstGeom prst="rightBrace">
            <a:avLst>
              <a:gd name="adj1" fmla="val 41108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22" name="TextBox 321">
            <a:extLst>
              <a:ext uri="{FF2B5EF4-FFF2-40B4-BE49-F238E27FC236}">
                <a16:creationId xmlns:a16="http://schemas.microsoft.com/office/drawing/2014/main" id="{504F7714-F794-AF08-A872-D22F8156AC50}"/>
              </a:ext>
            </a:extLst>
          </p:cNvPr>
          <p:cNvSpPr txBox="1"/>
          <p:nvPr/>
        </p:nvSpPr>
        <p:spPr>
          <a:xfrm>
            <a:off x="5251784" y="2447831"/>
            <a:ext cx="126734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dirty="0">
                <a:latin typeface="Avenir Next Medium" panose="020B0503020202020204" pitchFamily="34" charset="0"/>
              </a:rPr>
              <a:t>Spare Area</a:t>
            </a:r>
            <a:endParaRPr lang="ko-KR" altLang="en-US" baseline="-25000" dirty="0">
              <a:latin typeface="Avenir Next Medium" panose="020B0503020202020204" pitchFamily="34" charset="0"/>
            </a:endParaRPr>
          </a:p>
        </p:txBody>
      </p:sp>
      <p:sp>
        <p:nvSpPr>
          <p:cNvPr id="72" name="타원 231">
            <a:extLst>
              <a:ext uri="{FF2B5EF4-FFF2-40B4-BE49-F238E27FC236}">
                <a16:creationId xmlns:a16="http://schemas.microsoft.com/office/drawing/2014/main" id="{D66A0FA2-D56C-40BA-C83C-6DCDBAF34ED4}"/>
              </a:ext>
            </a:extLst>
          </p:cNvPr>
          <p:cNvSpPr/>
          <p:nvPr/>
        </p:nvSpPr>
        <p:spPr>
          <a:xfrm>
            <a:off x="6892611" y="2933941"/>
            <a:ext cx="153260" cy="153260"/>
          </a:xfrm>
          <a:prstGeom prst="ellipse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73" name="사각형: 둥근 모서리 232">
            <a:extLst>
              <a:ext uri="{FF2B5EF4-FFF2-40B4-BE49-F238E27FC236}">
                <a16:creationId xmlns:a16="http://schemas.microsoft.com/office/drawing/2014/main" id="{83EB15BE-383F-7205-E782-3D27FBAA1FD9}"/>
              </a:ext>
            </a:extLst>
          </p:cNvPr>
          <p:cNvSpPr/>
          <p:nvPr/>
        </p:nvSpPr>
        <p:spPr>
          <a:xfrm>
            <a:off x="7057657" y="2816296"/>
            <a:ext cx="2836171" cy="388551"/>
          </a:xfrm>
          <a:prstGeom prst="roundRect">
            <a:avLst>
              <a:gd name="adj" fmla="val 0"/>
            </a:avLst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3600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Erased = Enabled</a:t>
            </a:r>
            <a:endParaRPr kumimoji="0" lang="ko-KR" altLang="en-US" sz="12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74" name="타원 233">
            <a:extLst>
              <a:ext uri="{FF2B5EF4-FFF2-40B4-BE49-F238E27FC236}">
                <a16:creationId xmlns:a16="http://schemas.microsoft.com/office/drawing/2014/main" id="{4DE7F6A3-33A8-B4F5-E719-9BF35C292161}"/>
              </a:ext>
            </a:extLst>
          </p:cNvPr>
          <p:cNvSpPr/>
          <p:nvPr/>
        </p:nvSpPr>
        <p:spPr>
          <a:xfrm>
            <a:off x="6891264" y="3148102"/>
            <a:ext cx="153260" cy="153260"/>
          </a:xfrm>
          <a:prstGeom prst="ellipse">
            <a:avLst/>
          </a:prstGeom>
          <a:solidFill>
            <a:srgbClr val="FFC000"/>
          </a:solidFill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75" name="사각형: 둥근 모서리 234">
            <a:extLst>
              <a:ext uri="{FF2B5EF4-FFF2-40B4-BE49-F238E27FC236}">
                <a16:creationId xmlns:a16="http://schemas.microsoft.com/office/drawing/2014/main" id="{2A110009-6106-FE0B-3F12-809D5B82ED33}"/>
              </a:ext>
            </a:extLst>
          </p:cNvPr>
          <p:cNvSpPr/>
          <p:nvPr/>
        </p:nvSpPr>
        <p:spPr>
          <a:xfrm>
            <a:off x="7056311" y="3030457"/>
            <a:ext cx="3910842" cy="388551"/>
          </a:xfrm>
          <a:prstGeom prst="roundRect">
            <a:avLst>
              <a:gd name="adj" fmla="val 0"/>
            </a:avLst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3600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Programmed </a:t>
            </a:r>
            <a:r>
              <a:rPr lang="en-US" altLang="ko-KR" sz="12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= Disabled</a:t>
            </a:r>
            <a:endParaRPr kumimoji="0" lang="ko-KR" altLang="en-US" sz="12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49F8647-C1D4-5F83-3545-D5038BC63AF0}"/>
              </a:ext>
            </a:extLst>
          </p:cNvPr>
          <p:cNvGrpSpPr/>
          <p:nvPr/>
        </p:nvGrpSpPr>
        <p:grpSpPr>
          <a:xfrm>
            <a:off x="632471" y="3693351"/>
            <a:ext cx="6019015" cy="348886"/>
            <a:chOff x="632471" y="4103656"/>
            <a:chExt cx="6019015" cy="348886"/>
          </a:xfrm>
        </p:grpSpPr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453ABED1-57FB-6345-8EB2-13B0442165A1}"/>
                </a:ext>
              </a:extLst>
            </p:cNvPr>
            <p:cNvCxnSpPr>
              <a:cxnSpLocks/>
            </p:cNvCxnSpPr>
            <p:nvPr/>
          </p:nvCxnSpPr>
          <p:spPr>
            <a:xfrm>
              <a:off x="1213341" y="4266652"/>
              <a:ext cx="381461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타원 400">
              <a:extLst>
                <a:ext uri="{FF2B5EF4-FFF2-40B4-BE49-F238E27FC236}">
                  <a16:creationId xmlns:a16="http://schemas.microsoft.com/office/drawing/2014/main" id="{73B0DF38-8873-1F23-0B9A-682B5DCAAA90}"/>
                </a:ext>
              </a:extLst>
            </p:cNvPr>
            <p:cNvSpPr/>
            <p:nvPr/>
          </p:nvSpPr>
          <p:spPr>
            <a:xfrm>
              <a:off x="1494329" y="4107266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78" name="타원 401">
              <a:extLst>
                <a:ext uri="{FF2B5EF4-FFF2-40B4-BE49-F238E27FC236}">
                  <a16:creationId xmlns:a16="http://schemas.microsoft.com/office/drawing/2014/main" id="{3DA19657-C453-CABF-3CFC-978C486FA555}"/>
                </a:ext>
              </a:extLst>
            </p:cNvPr>
            <p:cNvSpPr/>
            <p:nvPr/>
          </p:nvSpPr>
          <p:spPr>
            <a:xfrm>
              <a:off x="1896187" y="4107266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79" name="타원 402">
              <a:extLst>
                <a:ext uri="{FF2B5EF4-FFF2-40B4-BE49-F238E27FC236}">
                  <a16:creationId xmlns:a16="http://schemas.microsoft.com/office/drawing/2014/main" id="{AEA0A2D6-63D7-8F25-5407-FDC4CB304301}"/>
                </a:ext>
              </a:extLst>
            </p:cNvPr>
            <p:cNvSpPr/>
            <p:nvPr/>
          </p:nvSpPr>
          <p:spPr>
            <a:xfrm>
              <a:off x="2298043" y="4107266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80" name="타원 403">
              <a:extLst>
                <a:ext uri="{FF2B5EF4-FFF2-40B4-BE49-F238E27FC236}">
                  <a16:creationId xmlns:a16="http://schemas.microsoft.com/office/drawing/2014/main" id="{56B54618-6F96-5F08-65A2-942FCB86CAE7}"/>
                </a:ext>
              </a:extLst>
            </p:cNvPr>
            <p:cNvSpPr/>
            <p:nvPr/>
          </p:nvSpPr>
          <p:spPr>
            <a:xfrm>
              <a:off x="2699901" y="4107266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81" name="타원 404">
              <a:extLst>
                <a:ext uri="{FF2B5EF4-FFF2-40B4-BE49-F238E27FC236}">
                  <a16:creationId xmlns:a16="http://schemas.microsoft.com/office/drawing/2014/main" id="{5242497A-2908-EF41-7CB0-ABE5E61905E9}"/>
                </a:ext>
              </a:extLst>
            </p:cNvPr>
            <p:cNvSpPr/>
            <p:nvPr/>
          </p:nvSpPr>
          <p:spPr>
            <a:xfrm>
              <a:off x="3101757" y="4107266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kern="0" dirty="0">
                  <a:solidFill>
                    <a:srgbClr val="000000"/>
                  </a:solidFill>
                  <a:latin typeface="Avenir Next Medium" panose="020B0503020202020204" pitchFamily="34" charset="0"/>
                </a:rPr>
                <a:t>⋯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82" name="타원 405">
              <a:extLst>
                <a:ext uri="{FF2B5EF4-FFF2-40B4-BE49-F238E27FC236}">
                  <a16:creationId xmlns:a16="http://schemas.microsoft.com/office/drawing/2014/main" id="{0FD1F740-5B76-6EE4-DEDB-FA3B44602924}"/>
                </a:ext>
              </a:extLst>
            </p:cNvPr>
            <p:cNvSpPr/>
            <p:nvPr/>
          </p:nvSpPr>
          <p:spPr>
            <a:xfrm>
              <a:off x="3503615" y="4107266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83" name="타원 406">
              <a:extLst>
                <a:ext uri="{FF2B5EF4-FFF2-40B4-BE49-F238E27FC236}">
                  <a16:creationId xmlns:a16="http://schemas.microsoft.com/office/drawing/2014/main" id="{2BA91D98-E591-B68E-D9A9-27F0AB8F77E3}"/>
                </a:ext>
              </a:extLst>
            </p:cNvPr>
            <p:cNvSpPr/>
            <p:nvPr/>
          </p:nvSpPr>
          <p:spPr>
            <a:xfrm>
              <a:off x="3905473" y="4107266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84" name="타원 407">
              <a:extLst>
                <a:ext uri="{FF2B5EF4-FFF2-40B4-BE49-F238E27FC236}">
                  <a16:creationId xmlns:a16="http://schemas.microsoft.com/office/drawing/2014/main" id="{F929BD1E-7F09-09AC-CAB5-1086A41D65C3}"/>
                </a:ext>
              </a:extLst>
            </p:cNvPr>
            <p:cNvSpPr/>
            <p:nvPr/>
          </p:nvSpPr>
          <p:spPr>
            <a:xfrm>
              <a:off x="4307329" y="4107266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85" name="타원 408">
              <a:extLst>
                <a:ext uri="{FF2B5EF4-FFF2-40B4-BE49-F238E27FC236}">
                  <a16:creationId xmlns:a16="http://schemas.microsoft.com/office/drawing/2014/main" id="{2FDB96DC-1951-1F6A-796F-1E053A2499B7}"/>
                </a:ext>
              </a:extLst>
            </p:cNvPr>
            <p:cNvSpPr/>
            <p:nvPr/>
          </p:nvSpPr>
          <p:spPr>
            <a:xfrm>
              <a:off x="4709187" y="4107266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76408B39-C6A5-925A-82E3-881F0903B37A}"/>
                </a:ext>
              </a:extLst>
            </p:cNvPr>
            <p:cNvSpPr txBox="1"/>
            <p:nvPr/>
          </p:nvSpPr>
          <p:spPr>
            <a:xfrm>
              <a:off x="632471" y="4152109"/>
              <a:ext cx="57885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600" dirty="0">
                  <a:latin typeface="Avenir Next Medium" panose="020B0503020202020204" pitchFamily="34" charset="0"/>
                </a:rPr>
                <a:t>WL</a:t>
              </a:r>
              <a:r>
                <a:rPr lang="en-US" altLang="ko-KR" sz="1600" baseline="-25000" dirty="0">
                  <a:latin typeface="Avenir Next Medium" panose="020B0503020202020204" pitchFamily="34" charset="0"/>
                </a:rPr>
                <a:t>1</a:t>
              </a:r>
              <a:endParaRPr lang="ko-KR" altLang="en-US" sz="1600" baseline="-25000" dirty="0">
                <a:latin typeface="Avenir Next Medium" panose="020B0503020202020204" pitchFamily="34" charset="0"/>
              </a:endParaRPr>
            </a:p>
          </p:txBody>
        </p: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E68207E2-5F8D-CA00-9749-0911FDA4F3CC}"/>
                </a:ext>
              </a:extLst>
            </p:cNvPr>
            <p:cNvGrpSpPr/>
            <p:nvPr/>
          </p:nvGrpSpPr>
          <p:grpSpPr>
            <a:xfrm>
              <a:off x="1483770" y="4133770"/>
              <a:ext cx="3533630" cy="318772"/>
              <a:chOff x="1269279" y="2797330"/>
              <a:chExt cx="3533630" cy="318772"/>
            </a:xfrm>
            <a:noFill/>
          </p:grpSpPr>
          <p:sp>
            <p:nvSpPr>
              <p:cNvPr id="88" name="타원 400">
                <a:extLst>
                  <a:ext uri="{FF2B5EF4-FFF2-40B4-BE49-F238E27FC236}">
                    <a16:creationId xmlns:a16="http://schemas.microsoft.com/office/drawing/2014/main" id="{DAEE9856-A77F-DC8D-0E22-4B4EB2EB7B2B}"/>
                  </a:ext>
                </a:extLst>
              </p:cNvPr>
              <p:cNvSpPr/>
              <p:nvPr/>
            </p:nvSpPr>
            <p:spPr>
              <a:xfrm>
                <a:off x="1269279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89" name="타원 401">
                <a:extLst>
                  <a:ext uri="{FF2B5EF4-FFF2-40B4-BE49-F238E27FC236}">
                    <a16:creationId xmlns:a16="http://schemas.microsoft.com/office/drawing/2014/main" id="{123FD702-B8BD-2F99-AB00-0241DBD4BA46}"/>
                  </a:ext>
                </a:extLst>
              </p:cNvPr>
              <p:cNvSpPr/>
              <p:nvPr/>
            </p:nvSpPr>
            <p:spPr>
              <a:xfrm>
                <a:off x="1671137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90" name="타원 402">
                <a:extLst>
                  <a:ext uri="{FF2B5EF4-FFF2-40B4-BE49-F238E27FC236}">
                    <a16:creationId xmlns:a16="http://schemas.microsoft.com/office/drawing/2014/main" id="{EF7B90AB-FB1F-CE52-DCAB-03E6FF50F3A7}"/>
                  </a:ext>
                </a:extLst>
              </p:cNvPr>
              <p:cNvSpPr/>
              <p:nvPr/>
            </p:nvSpPr>
            <p:spPr>
              <a:xfrm>
                <a:off x="2072993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91" name="타원 403">
                <a:extLst>
                  <a:ext uri="{FF2B5EF4-FFF2-40B4-BE49-F238E27FC236}">
                    <a16:creationId xmlns:a16="http://schemas.microsoft.com/office/drawing/2014/main" id="{5089B623-8624-D2B6-E4CC-DD58C49086E7}"/>
                  </a:ext>
                </a:extLst>
              </p:cNvPr>
              <p:cNvSpPr/>
              <p:nvPr/>
            </p:nvSpPr>
            <p:spPr>
              <a:xfrm>
                <a:off x="2474851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92" name="타원 404">
                <a:extLst>
                  <a:ext uri="{FF2B5EF4-FFF2-40B4-BE49-F238E27FC236}">
                    <a16:creationId xmlns:a16="http://schemas.microsoft.com/office/drawing/2014/main" id="{906579B8-B123-69E1-8AAB-CA13DF67E2E7}"/>
                  </a:ext>
                </a:extLst>
              </p:cNvPr>
              <p:cNvSpPr/>
              <p:nvPr/>
            </p:nvSpPr>
            <p:spPr>
              <a:xfrm>
                <a:off x="2876707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 defTabSz="914400"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93" name="타원 405">
                <a:extLst>
                  <a:ext uri="{FF2B5EF4-FFF2-40B4-BE49-F238E27FC236}">
                    <a16:creationId xmlns:a16="http://schemas.microsoft.com/office/drawing/2014/main" id="{E3460AAF-122F-060C-4451-ECC1946E38D0}"/>
                  </a:ext>
                </a:extLst>
              </p:cNvPr>
              <p:cNvSpPr/>
              <p:nvPr/>
            </p:nvSpPr>
            <p:spPr>
              <a:xfrm>
                <a:off x="3278565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94" name="타원 406">
                <a:extLst>
                  <a:ext uri="{FF2B5EF4-FFF2-40B4-BE49-F238E27FC236}">
                    <a16:creationId xmlns:a16="http://schemas.microsoft.com/office/drawing/2014/main" id="{30FE5310-F8B3-0C0A-FD96-469B237D0517}"/>
                  </a:ext>
                </a:extLst>
              </p:cNvPr>
              <p:cNvSpPr/>
              <p:nvPr/>
            </p:nvSpPr>
            <p:spPr>
              <a:xfrm>
                <a:off x="3680423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95" name="타원 407">
                <a:extLst>
                  <a:ext uri="{FF2B5EF4-FFF2-40B4-BE49-F238E27FC236}">
                    <a16:creationId xmlns:a16="http://schemas.microsoft.com/office/drawing/2014/main" id="{DD25487C-09DA-8745-F823-10B1883CBD5D}"/>
                  </a:ext>
                </a:extLst>
              </p:cNvPr>
              <p:cNvSpPr/>
              <p:nvPr/>
            </p:nvSpPr>
            <p:spPr>
              <a:xfrm>
                <a:off x="4082279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96" name="타원 408">
                <a:extLst>
                  <a:ext uri="{FF2B5EF4-FFF2-40B4-BE49-F238E27FC236}">
                    <a16:creationId xmlns:a16="http://schemas.microsoft.com/office/drawing/2014/main" id="{46F41D23-5573-383F-560B-C686920F898D}"/>
                  </a:ext>
                </a:extLst>
              </p:cNvPr>
              <p:cNvSpPr/>
              <p:nvPr/>
            </p:nvSpPr>
            <p:spPr>
              <a:xfrm>
                <a:off x="4484137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</p:grp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6D84D0A1-656D-9CDA-3549-B207C041BACE}"/>
                </a:ext>
              </a:extLst>
            </p:cNvPr>
            <p:cNvSpPr/>
            <p:nvPr/>
          </p:nvSpPr>
          <p:spPr>
            <a:xfrm>
              <a:off x="1492982" y="4103657"/>
              <a:ext cx="320118" cy="133733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2B01E17C-EC30-DD8A-4E0B-9885CCF19CA6}"/>
                </a:ext>
              </a:extLst>
            </p:cNvPr>
            <p:cNvSpPr/>
            <p:nvPr/>
          </p:nvSpPr>
          <p:spPr>
            <a:xfrm>
              <a:off x="1894839" y="4103656"/>
              <a:ext cx="320118" cy="252688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4A764D45-97C0-CA74-23B8-B375DDA97AEE}"/>
                </a:ext>
              </a:extLst>
            </p:cNvPr>
            <p:cNvSpPr/>
            <p:nvPr/>
          </p:nvSpPr>
          <p:spPr>
            <a:xfrm>
              <a:off x="2297370" y="4103657"/>
              <a:ext cx="320118" cy="45719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37EEE8B6-17C1-E3A6-0BD5-AB36E5E2206E}"/>
                </a:ext>
              </a:extLst>
            </p:cNvPr>
            <p:cNvSpPr/>
            <p:nvPr/>
          </p:nvSpPr>
          <p:spPr>
            <a:xfrm>
              <a:off x="2698553" y="4103657"/>
              <a:ext cx="320118" cy="121255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7EAEA829-2663-1E73-BEF1-73D609CC19C5}"/>
                </a:ext>
              </a:extLst>
            </p:cNvPr>
            <p:cNvSpPr/>
            <p:nvPr/>
          </p:nvSpPr>
          <p:spPr>
            <a:xfrm>
              <a:off x="3503616" y="4103657"/>
              <a:ext cx="320118" cy="45719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DC503A53-1376-65C9-D739-3A9B822E7D91}"/>
                </a:ext>
              </a:extLst>
            </p:cNvPr>
            <p:cNvSpPr/>
            <p:nvPr/>
          </p:nvSpPr>
          <p:spPr>
            <a:xfrm>
              <a:off x="3905473" y="4103657"/>
              <a:ext cx="320118" cy="133731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CC8B816C-FBB9-8F31-1EB3-DAF7BF9691D4}"/>
                </a:ext>
              </a:extLst>
            </p:cNvPr>
            <p:cNvSpPr/>
            <p:nvPr/>
          </p:nvSpPr>
          <p:spPr>
            <a:xfrm>
              <a:off x="4308004" y="4103657"/>
              <a:ext cx="320118" cy="219880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EC0A7DDB-3415-62BF-DCB6-5E5FFD5D2B45}"/>
                </a:ext>
              </a:extLst>
            </p:cNvPr>
            <p:cNvSpPr/>
            <p:nvPr/>
          </p:nvSpPr>
          <p:spPr>
            <a:xfrm>
              <a:off x="4709187" y="4103657"/>
              <a:ext cx="320118" cy="95288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105" name="타원 400">
              <a:extLst>
                <a:ext uri="{FF2B5EF4-FFF2-40B4-BE49-F238E27FC236}">
                  <a16:creationId xmlns:a16="http://schemas.microsoft.com/office/drawing/2014/main" id="{8B6078FD-DF16-F705-CC95-B559260DD5A6}"/>
                </a:ext>
              </a:extLst>
            </p:cNvPr>
            <p:cNvSpPr/>
            <p:nvPr/>
          </p:nvSpPr>
          <p:spPr>
            <a:xfrm>
              <a:off x="1494329" y="4107266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06" name="타원 401">
              <a:extLst>
                <a:ext uri="{FF2B5EF4-FFF2-40B4-BE49-F238E27FC236}">
                  <a16:creationId xmlns:a16="http://schemas.microsoft.com/office/drawing/2014/main" id="{657B3BAB-182D-FB30-8A04-AC9E1E5411BF}"/>
                </a:ext>
              </a:extLst>
            </p:cNvPr>
            <p:cNvSpPr/>
            <p:nvPr/>
          </p:nvSpPr>
          <p:spPr>
            <a:xfrm>
              <a:off x="1896187" y="4107266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07" name="타원 402">
              <a:extLst>
                <a:ext uri="{FF2B5EF4-FFF2-40B4-BE49-F238E27FC236}">
                  <a16:creationId xmlns:a16="http://schemas.microsoft.com/office/drawing/2014/main" id="{73409F25-5270-AC2A-33F6-B99E561850DA}"/>
                </a:ext>
              </a:extLst>
            </p:cNvPr>
            <p:cNvSpPr/>
            <p:nvPr/>
          </p:nvSpPr>
          <p:spPr>
            <a:xfrm>
              <a:off x="2298043" y="4107266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08" name="타원 403">
              <a:extLst>
                <a:ext uri="{FF2B5EF4-FFF2-40B4-BE49-F238E27FC236}">
                  <a16:creationId xmlns:a16="http://schemas.microsoft.com/office/drawing/2014/main" id="{07F2A9D9-DFD6-791D-F4ED-550CE47CE517}"/>
                </a:ext>
              </a:extLst>
            </p:cNvPr>
            <p:cNvSpPr/>
            <p:nvPr/>
          </p:nvSpPr>
          <p:spPr>
            <a:xfrm>
              <a:off x="2699901" y="4107266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09" name="타원 405">
              <a:extLst>
                <a:ext uri="{FF2B5EF4-FFF2-40B4-BE49-F238E27FC236}">
                  <a16:creationId xmlns:a16="http://schemas.microsoft.com/office/drawing/2014/main" id="{222B688D-0182-4143-94F8-B38A39927903}"/>
                </a:ext>
              </a:extLst>
            </p:cNvPr>
            <p:cNvSpPr/>
            <p:nvPr/>
          </p:nvSpPr>
          <p:spPr>
            <a:xfrm>
              <a:off x="3503615" y="4107266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10" name="타원 406">
              <a:extLst>
                <a:ext uri="{FF2B5EF4-FFF2-40B4-BE49-F238E27FC236}">
                  <a16:creationId xmlns:a16="http://schemas.microsoft.com/office/drawing/2014/main" id="{FA1EBF53-DD01-44F2-602E-561D5C7FF221}"/>
                </a:ext>
              </a:extLst>
            </p:cNvPr>
            <p:cNvSpPr/>
            <p:nvPr/>
          </p:nvSpPr>
          <p:spPr>
            <a:xfrm>
              <a:off x="3905473" y="4107266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11" name="타원 407">
              <a:extLst>
                <a:ext uri="{FF2B5EF4-FFF2-40B4-BE49-F238E27FC236}">
                  <a16:creationId xmlns:a16="http://schemas.microsoft.com/office/drawing/2014/main" id="{33727E02-269A-6F2C-2FB9-29C7B7F2F9DD}"/>
                </a:ext>
              </a:extLst>
            </p:cNvPr>
            <p:cNvSpPr/>
            <p:nvPr/>
          </p:nvSpPr>
          <p:spPr>
            <a:xfrm>
              <a:off x="4307329" y="4107266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12" name="타원 408">
              <a:extLst>
                <a:ext uri="{FF2B5EF4-FFF2-40B4-BE49-F238E27FC236}">
                  <a16:creationId xmlns:a16="http://schemas.microsoft.com/office/drawing/2014/main" id="{A45E9884-CBBF-4AA6-EFC7-FEE3CAF14B0D}"/>
                </a:ext>
              </a:extLst>
            </p:cNvPr>
            <p:cNvSpPr/>
            <p:nvPr/>
          </p:nvSpPr>
          <p:spPr>
            <a:xfrm>
              <a:off x="4709187" y="4107266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EBFCDA60-2F38-E5D7-DE12-553DE59BAC4E}"/>
                </a:ext>
              </a:extLst>
            </p:cNvPr>
            <p:cNvCxnSpPr>
              <a:cxnSpLocks/>
            </p:cNvCxnSpPr>
            <p:nvPr/>
          </p:nvCxnSpPr>
          <p:spPr>
            <a:xfrm>
              <a:off x="5027959" y="4266652"/>
              <a:ext cx="162218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타원 406">
              <a:extLst>
                <a:ext uri="{FF2B5EF4-FFF2-40B4-BE49-F238E27FC236}">
                  <a16:creationId xmlns:a16="http://schemas.microsoft.com/office/drawing/2014/main" id="{EFE047C5-C4F3-DA59-CB4A-08DBA7DD1BE6}"/>
                </a:ext>
              </a:extLst>
            </p:cNvPr>
            <p:cNvSpPr/>
            <p:nvPr/>
          </p:nvSpPr>
          <p:spPr>
            <a:xfrm>
              <a:off x="5527654" y="4107266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15" name="타원 407">
              <a:extLst>
                <a:ext uri="{FF2B5EF4-FFF2-40B4-BE49-F238E27FC236}">
                  <a16:creationId xmlns:a16="http://schemas.microsoft.com/office/drawing/2014/main" id="{B3FDEF81-B77C-5AF1-15B0-7291B3C217BE}"/>
                </a:ext>
              </a:extLst>
            </p:cNvPr>
            <p:cNvSpPr/>
            <p:nvPr/>
          </p:nvSpPr>
          <p:spPr>
            <a:xfrm>
              <a:off x="5929510" y="4107266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16" name="타원 408">
              <a:extLst>
                <a:ext uri="{FF2B5EF4-FFF2-40B4-BE49-F238E27FC236}">
                  <a16:creationId xmlns:a16="http://schemas.microsoft.com/office/drawing/2014/main" id="{B215E126-7A73-4406-D0DF-1CBE04493185}"/>
                </a:ext>
              </a:extLst>
            </p:cNvPr>
            <p:cNvSpPr/>
            <p:nvPr/>
          </p:nvSpPr>
          <p:spPr>
            <a:xfrm>
              <a:off x="6331368" y="4107266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82191CCB-5EE8-18B0-F760-0F10CC90FD91}"/>
                </a:ext>
              </a:extLst>
            </p:cNvPr>
            <p:cNvSpPr/>
            <p:nvPr/>
          </p:nvSpPr>
          <p:spPr>
            <a:xfrm>
              <a:off x="5930185" y="4103657"/>
              <a:ext cx="320118" cy="318770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01205D2A-30B2-3DA3-B493-37DB711A49F4}"/>
                </a:ext>
              </a:extLst>
            </p:cNvPr>
            <p:cNvSpPr/>
            <p:nvPr/>
          </p:nvSpPr>
          <p:spPr>
            <a:xfrm>
              <a:off x="6331368" y="4103656"/>
              <a:ext cx="320118" cy="318769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119" name="타원 406">
              <a:extLst>
                <a:ext uri="{FF2B5EF4-FFF2-40B4-BE49-F238E27FC236}">
                  <a16:creationId xmlns:a16="http://schemas.microsoft.com/office/drawing/2014/main" id="{84115B1F-EE0B-2D82-E20A-4D297D9E1B50}"/>
                </a:ext>
              </a:extLst>
            </p:cNvPr>
            <p:cNvSpPr/>
            <p:nvPr/>
          </p:nvSpPr>
          <p:spPr>
            <a:xfrm>
              <a:off x="5527654" y="4107266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CH" sz="1600" dirty="0">
                  <a:solidFill>
                    <a:srgbClr val="357429"/>
                  </a:solidFill>
                  <a:latin typeface="Avenir Next Medium" panose="020B0503020202020204" pitchFamily="34" charset="0"/>
                </a:rPr>
                <a:t>M</a:t>
              </a:r>
            </a:p>
          </p:txBody>
        </p:sp>
        <p:sp>
          <p:nvSpPr>
            <p:cNvPr id="120" name="타원 407">
              <a:extLst>
                <a:ext uri="{FF2B5EF4-FFF2-40B4-BE49-F238E27FC236}">
                  <a16:creationId xmlns:a16="http://schemas.microsoft.com/office/drawing/2014/main" id="{00888E78-3697-7408-4054-F2D64384DE9F}"/>
                </a:ext>
              </a:extLst>
            </p:cNvPr>
            <p:cNvSpPr/>
            <p:nvPr/>
          </p:nvSpPr>
          <p:spPr>
            <a:xfrm>
              <a:off x="5929510" y="4107266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u="none" strike="noStrike" kern="0" cap="none" spc="0" normalizeH="0" baseline="0" noProof="0" dirty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C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21" name="타원 408">
              <a:extLst>
                <a:ext uri="{FF2B5EF4-FFF2-40B4-BE49-F238E27FC236}">
                  <a16:creationId xmlns:a16="http://schemas.microsoft.com/office/drawing/2014/main" id="{EF22B0E4-4E11-548F-D4FE-DA7F9DA8D7B9}"/>
                </a:ext>
              </a:extLst>
            </p:cNvPr>
            <p:cNvSpPr/>
            <p:nvPr/>
          </p:nvSpPr>
          <p:spPr>
            <a:xfrm>
              <a:off x="6331368" y="4107266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L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22" name="타원 404">
              <a:extLst>
                <a:ext uri="{FF2B5EF4-FFF2-40B4-BE49-F238E27FC236}">
                  <a16:creationId xmlns:a16="http://schemas.microsoft.com/office/drawing/2014/main" id="{B3027166-8644-5940-B35F-D96738EA2251}"/>
                </a:ext>
              </a:extLst>
            </p:cNvPr>
            <p:cNvSpPr/>
            <p:nvPr/>
          </p:nvSpPr>
          <p:spPr>
            <a:xfrm>
              <a:off x="5120770" y="4107266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kern="0" dirty="0">
                  <a:solidFill>
                    <a:srgbClr val="000000"/>
                  </a:solidFill>
                  <a:latin typeface="Avenir Next Medium" panose="020B0503020202020204" pitchFamily="34" charset="0"/>
                </a:rPr>
                <a:t>⋯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683D2F7-AAB1-5CFF-8617-3953D7BFCBFF}"/>
              </a:ext>
            </a:extLst>
          </p:cNvPr>
          <p:cNvGrpSpPr/>
          <p:nvPr/>
        </p:nvGrpSpPr>
        <p:grpSpPr>
          <a:xfrm>
            <a:off x="632471" y="4790210"/>
            <a:ext cx="6019015" cy="348886"/>
            <a:chOff x="632471" y="5200515"/>
            <a:chExt cx="6019015" cy="348886"/>
          </a:xfrm>
        </p:grpSpPr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EBFEA5C0-1324-C7C0-67FF-A41552D389BB}"/>
                </a:ext>
              </a:extLst>
            </p:cNvPr>
            <p:cNvCxnSpPr>
              <a:cxnSpLocks/>
            </p:cNvCxnSpPr>
            <p:nvPr/>
          </p:nvCxnSpPr>
          <p:spPr>
            <a:xfrm>
              <a:off x="1213341" y="5363511"/>
              <a:ext cx="381461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타원 400">
              <a:extLst>
                <a:ext uri="{FF2B5EF4-FFF2-40B4-BE49-F238E27FC236}">
                  <a16:creationId xmlns:a16="http://schemas.microsoft.com/office/drawing/2014/main" id="{48EEF52E-39AB-6157-6AB3-A3BAC5FE20D6}"/>
                </a:ext>
              </a:extLst>
            </p:cNvPr>
            <p:cNvSpPr/>
            <p:nvPr/>
          </p:nvSpPr>
          <p:spPr>
            <a:xfrm>
              <a:off x="1494329" y="5204125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25" name="타원 401">
              <a:extLst>
                <a:ext uri="{FF2B5EF4-FFF2-40B4-BE49-F238E27FC236}">
                  <a16:creationId xmlns:a16="http://schemas.microsoft.com/office/drawing/2014/main" id="{BCDCF1C0-CC8C-94E4-275B-4AC01ADAEC19}"/>
                </a:ext>
              </a:extLst>
            </p:cNvPr>
            <p:cNvSpPr/>
            <p:nvPr/>
          </p:nvSpPr>
          <p:spPr>
            <a:xfrm>
              <a:off x="1896187" y="5204125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26" name="타원 402">
              <a:extLst>
                <a:ext uri="{FF2B5EF4-FFF2-40B4-BE49-F238E27FC236}">
                  <a16:creationId xmlns:a16="http://schemas.microsoft.com/office/drawing/2014/main" id="{E5CF57B9-933D-2901-E80B-256C8E1AA3CF}"/>
                </a:ext>
              </a:extLst>
            </p:cNvPr>
            <p:cNvSpPr/>
            <p:nvPr/>
          </p:nvSpPr>
          <p:spPr>
            <a:xfrm>
              <a:off x="2298043" y="5204125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27" name="타원 403">
              <a:extLst>
                <a:ext uri="{FF2B5EF4-FFF2-40B4-BE49-F238E27FC236}">
                  <a16:creationId xmlns:a16="http://schemas.microsoft.com/office/drawing/2014/main" id="{4253026F-AEE6-2D1A-9B37-84654965E55E}"/>
                </a:ext>
              </a:extLst>
            </p:cNvPr>
            <p:cNvSpPr/>
            <p:nvPr/>
          </p:nvSpPr>
          <p:spPr>
            <a:xfrm>
              <a:off x="2699901" y="5204125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28" name="타원 404">
              <a:extLst>
                <a:ext uri="{FF2B5EF4-FFF2-40B4-BE49-F238E27FC236}">
                  <a16:creationId xmlns:a16="http://schemas.microsoft.com/office/drawing/2014/main" id="{7EBE0B3F-4E13-827B-2016-B92D6F4449E5}"/>
                </a:ext>
              </a:extLst>
            </p:cNvPr>
            <p:cNvSpPr/>
            <p:nvPr/>
          </p:nvSpPr>
          <p:spPr>
            <a:xfrm>
              <a:off x="3101757" y="5204125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kern="0" dirty="0">
                  <a:solidFill>
                    <a:srgbClr val="000000"/>
                  </a:solidFill>
                  <a:latin typeface="Avenir Next Medium" panose="020B0503020202020204" pitchFamily="34" charset="0"/>
                </a:rPr>
                <a:t>⋯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29" name="타원 405">
              <a:extLst>
                <a:ext uri="{FF2B5EF4-FFF2-40B4-BE49-F238E27FC236}">
                  <a16:creationId xmlns:a16="http://schemas.microsoft.com/office/drawing/2014/main" id="{71D89A81-E90C-89CC-7487-90EC59787B4F}"/>
                </a:ext>
              </a:extLst>
            </p:cNvPr>
            <p:cNvSpPr/>
            <p:nvPr/>
          </p:nvSpPr>
          <p:spPr>
            <a:xfrm>
              <a:off x="3503615" y="5204125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30" name="타원 406">
              <a:extLst>
                <a:ext uri="{FF2B5EF4-FFF2-40B4-BE49-F238E27FC236}">
                  <a16:creationId xmlns:a16="http://schemas.microsoft.com/office/drawing/2014/main" id="{DBB10968-C363-89A8-44A4-31CBDF923EB8}"/>
                </a:ext>
              </a:extLst>
            </p:cNvPr>
            <p:cNvSpPr/>
            <p:nvPr/>
          </p:nvSpPr>
          <p:spPr>
            <a:xfrm>
              <a:off x="3905473" y="5204125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31" name="타원 407">
              <a:extLst>
                <a:ext uri="{FF2B5EF4-FFF2-40B4-BE49-F238E27FC236}">
                  <a16:creationId xmlns:a16="http://schemas.microsoft.com/office/drawing/2014/main" id="{5D3575FF-DAE1-8F1B-2941-2558E2388722}"/>
                </a:ext>
              </a:extLst>
            </p:cNvPr>
            <p:cNvSpPr/>
            <p:nvPr/>
          </p:nvSpPr>
          <p:spPr>
            <a:xfrm>
              <a:off x="4307329" y="5204125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32" name="타원 408">
              <a:extLst>
                <a:ext uri="{FF2B5EF4-FFF2-40B4-BE49-F238E27FC236}">
                  <a16:creationId xmlns:a16="http://schemas.microsoft.com/office/drawing/2014/main" id="{554C11CF-79AE-1833-4042-9EB83306A330}"/>
                </a:ext>
              </a:extLst>
            </p:cNvPr>
            <p:cNvSpPr/>
            <p:nvPr/>
          </p:nvSpPr>
          <p:spPr>
            <a:xfrm>
              <a:off x="4709187" y="5204125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D9A290A3-03CA-AE45-FBAA-EAEE8496F1E5}"/>
                </a:ext>
              </a:extLst>
            </p:cNvPr>
            <p:cNvSpPr txBox="1"/>
            <p:nvPr/>
          </p:nvSpPr>
          <p:spPr>
            <a:xfrm>
              <a:off x="632471" y="5248968"/>
              <a:ext cx="57885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600" dirty="0">
                  <a:latin typeface="Avenir Next Medium" panose="020B0503020202020204" pitchFamily="34" charset="0"/>
                </a:rPr>
                <a:t>WL</a:t>
              </a:r>
              <a:r>
                <a:rPr lang="en-US" altLang="ko-KR" sz="1600" i="1" baseline="-25000" dirty="0">
                  <a:latin typeface="Avenir Next Medium" panose="020B0503020202020204" pitchFamily="34" charset="0"/>
                </a:rPr>
                <a:t>N-1</a:t>
              </a:r>
              <a:endParaRPr lang="ko-KR" altLang="en-US" sz="1600" i="1" baseline="-25000" dirty="0">
                <a:latin typeface="Avenir Next Medium" panose="020B0503020202020204" pitchFamily="34" charset="0"/>
              </a:endParaRPr>
            </a:p>
          </p:txBody>
        </p: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41599528-7F2D-FF41-5355-F22C172DFFAD}"/>
                </a:ext>
              </a:extLst>
            </p:cNvPr>
            <p:cNvGrpSpPr/>
            <p:nvPr/>
          </p:nvGrpSpPr>
          <p:grpSpPr>
            <a:xfrm>
              <a:off x="1483770" y="5230629"/>
              <a:ext cx="3533630" cy="318772"/>
              <a:chOff x="1269279" y="2797330"/>
              <a:chExt cx="3533630" cy="318772"/>
            </a:xfrm>
            <a:noFill/>
          </p:grpSpPr>
          <p:sp>
            <p:nvSpPr>
              <p:cNvPr id="135" name="타원 400">
                <a:extLst>
                  <a:ext uri="{FF2B5EF4-FFF2-40B4-BE49-F238E27FC236}">
                    <a16:creationId xmlns:a16="http://schemas.microsoft.com/office/drawing/2014/main" id="{3E8A0904-0C4F-6A4F-DC0F-7BC051F6C2CD}"/>
                  </a:ext>
                </a:extLst>
              </p:cNvPr>
              <p:cNvSpPr/>
              <p:nvPr/>
            </p:nvSpPr>
            <p:spPr>
              <a:xfrm>
                <a:off x="1269279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36" name="타원 401">
                <a:extLst>
                  <a:ext uri="{FF2B5EF4-FFF2-40B4-BE49-F238E27FC236}">
                    <a16:creationId xmlns:a16="http://schemas.microsoft.com/office/drawing/2014/main" id="{FBBBF4C5-EC80-7744-250A-F2D4537E84D7}"/>
                  </a:ext>
                </a:extLst>
              </p:cNvPr>
              <p:cNvSpPr/>
              <p:nvPr/>
            </p:nvSpPr>
            <p:spPr>
              <a:xfrm>
                <a:off x="1671137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37" name="타원 402">
                <a:extLst>
                  <a:ext uri="{FF2B5EF4-FFF2-40B4-BE49-F238E27FC236}">
                    <a16:creationId xmlns:a16="http://schemas.microsoft.com/office/drawing/2014/main" id="{0AF6C832-187F-9883-5749-1DD99C5D9CD9}"/>
                  </a:ext>
                </a:extLst>
              </p:cNvPr>
              <p:cNvSpPr/>
              <p:nvPr/>
            </p:nvSpPr>
            <p:spPr>
              <a:xfrm>
                <a:off x="2072993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38" name="타원 403">
                <a:extLst>
                  <a:ext uri="{FF2B5EF4-FFF2-40B4-BE49-F238E27FC236}">
                    <a16:creationId xmlns:a16="http://schemas.microsoft.com/office/drawing/2014/main" id="{76B30514-8CB6-0624-6998-9F5DD1678694}"/>
                  </a:ext>
                </a:extLst>
              </p:cNvPr>
              <p:cNvSpPr/>
              <p:nvPr/>
            </p:nvSpPr>
            <p:spPr>
              <a:xfrm>
                <a:off x="2474851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39" name="타원 404">
                <a:extLst>
                  <a:ext uri="{FF2B5EF4-FFF2-40B4-BE49-F238E27FC236}">
                    <a16:creationId xmlns:a16="http://schemas.microsoft.com/office/drawing/2014/main" id="{2352823B-7BB7-9937-1D7C-38C152CC62B1}"/>
                  </a:ext>
                </a:extLst>
              </p:cNvPr>
              <p:cNvSpPr/>
              <p:nvPr/>
            </p:nvSpPr>
            <p:spPr>
              <a:xfrm>
                <a:off x="2876707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 defTabSz="914400"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40" name="타원 405">
                <a:extLst>
                  <a:ext uri="{FF2B5EF4-FFF2-40B4-BE49-F238E27FC236}">
                    <a16:creationId xmlns:a16="http://schemas.microsoft.com/office/drawing/2014/main" id="{22C4A320-2A11-01E6-EDC7-571A7FFFEC06}"/>
                  </a:ext>
                </a:extLst>
              </p:cNvPr>
              <p:cNvSpPr/>
              <p:nvPr/>
            </p:nvSpPr>
            <p:spPr>
              <a:xfrm>
                <a:off x="3278565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41" name="타원 406">
                <a:extLst>
                  <a:ext uri="{FF2B5EF4-FFF2-40B4-BE49-F238E27FC236}">
                    <a16:creationId xmlns:a16="http://schemas.microsoft.com/office/drawing/2014/main" id="{896A5B8F-7442-3629-0ACA-FA218E0E5604}"/>
                  </a:ext>
                </a:extLst>
              </p:cNvPr>
              <p:cNvSpPr/>
              <p:nvPr/>
            </p:nvSpPr>
            <p:spPr>
              <a:xfrm>
                <a:off x="3680423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42" name="타원 407">
                <a:extLst>
                  <a:ext uri="{FF2B5EF4-FFF2-40B4-BE49-F238E27FC236}">
                    <a16:creationId xmlns:a16="http://schemas.microsoft.com/office/drawing/2014/main" id="{A1239980-C906-E0B2-84EF-6BBB9C4F4BD4}"/>
                  </a:ext>
                </a:extLst>
              </p:cNvPr>
              <p:cNvSpPr/>
              <p:nvPr/>
            </p:nvSpPr>
            <p:spPr>
              <a:xfrm>
                <a:off x="4082279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43" name="타원 408">
                <a:extLst>
                  <a:ext uri="{FF2B5EF4-FFF2-40B4-BE49-F238E27FC236}">
                    <a16:creationId xmlns:a16="http://schemas.microsoft.com/office/drawing/2014/main" id="{204691CA-0C3A-CEF0-61A3-809FC68F24DB}"/>
                  </a:ext>
                </a:extLst>
              </p:cNvPr>
              <p:cNvSpPr/>
              <p:nvPr/>
            </p:nvSpPr>
            <p:spPr>
              <a:xfrm>
                <a:off x="4484137" y="2797330"/>
                <a:ext cx="318772" cy="318772"/>
              </a:xfrm>
              <a:prstGeom prst="ellipse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</p:grpSp>
        <p:sp>
          <p:nvSpPr>
            <p:cNvPr id="144" name="Rectangle 143">
              <a:extLst>
                <a:ext uri="{FF2B5EF4-FFF2-40B4-BE49-F238E27FC236}">
                  <a16:creationId xmlns:a16="http://schemas.microsoft.com/office/drawing/2014/main" id="{7A044BFE-9258-B86B-439A-2A37706FC704}"/>
                </a:ext>
              </a:extLst>
            </p:cNvPr>
            <p:cNvSpPr/>
            <p:nvPr/>
          </p:nvSpPr>
          <p:spPr>
            <a:xfrm>
              <a:off x="1492982" y="5200516"/>
              <a:ext cx="320118" cy="133733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id="{2CE29DDD-EAF1-9AC8-4E46-1E7584496F5E}"/>
                </a:ext>
              </a:extLst>
            </p:cNvPr>
            <p:cNvSpPr/>
            <p:nvPr/>
          </p:nvSpPr>
          <p:spPr>
            <a:xfrm>
              <a:off x="1894839" y="5200515"/>
              <a:ext cx="320118" cy="252688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9883BB2A-76A0-3940-6783-6E914ADEC2E0}"/>
                </a:ext>
              </a:extLst>
            </p:cNvPr>
            <p:cNvSpPr/>
            <p:nvPr/>
          </p:nvSpPr>
          <p:spPr>
            <a:xfrm>
              <a:off x="2297370" y="5200516"/>
              <a:ext cx="320118" cy="45719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147" name="Rectangle 146">
              <a:extLst>
                <a:ext uri="{FF2B5EF4-FFF2-40B4-BE49-F238E27FC236}">
                  <a16:creationId xmlns:a16="http://schemas.microsoft.com/office/drawing/2014/main" id="{0DD2C58D-7F17-D155-1E6A-3D186E4EDB47}"/>
                </a:ext>
              </a:extLst>
            </p:cNvPr>
            <p:cNvSpPr/>
            <p:nvPr/>
          </p:nvSpPr>
          <p:spPr>
            <a:xfrm>
              <a:off x="2698553" y="5200516"/>
              <a:ext cx="320118" cy="121255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148" name="Rectangle 147">
              <a:extLst>
                <a:ext uri="{FF2B5EF4-FFF2-40B4-BE49-F238E27FC236}">
                  <a16:creationId xmlns:a16="http://schemas.microsoft.com/office/drawing/2014/main" id="{B92DB9C3-BBA2-BB85-BB12-7A30BB6E805A}"/>
                </a:ext>
              </a:extLst>
            </p:cNvPr>
            <p:cNvSpPr/>
            <p:nvPr/>
          </p:nvSpPr>
          <p:spPr>
            <a:xfrm>
              <a:off x="3503616" y="5200516"/>
              <a:ext cx="320118" cy="45719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CDC795E9-A975-C5DB-22F7-C46DB46E632C}"/>
                </a:ext>
              </a:extLst>
            </p:cNvPr>
            <p:cNvSpPr/>
            <p:nvPr/>
          </p:nvSpPr>
          <p:spPr>
            <a:xfrm>
              <a:off x="3905473" y="5200516"/>
              <a:ext cx="320118" cy="133731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3BE469F7-8B79-9E93-AC52-061C5C9C6E28}"/>
                </a:ext>
              </a:extLst>
            </p:cNvPr>
            <p:cNvSpPr/>
            <p:nvPr/>
          </p:nvSpPr>
          <p:spPr>
            <a:xfrm>
              <a:off x="4308004" y="5200516"/>
              <a:ext cx="320118" cy="219880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151" name="Rectangle 150">
              <a:extLst>
                <a:ext uri="{FF2B5EF4-FFF2-40B4-BE49-F238E27FC236}">
                  <a16:creationId xmlns:a16="http://schemas.microsoft.com/office/drawing/2014/main" id="{1335EF22-9689-BAE5-8735-24A36B64DD8B}"/>
                </a:ext>
              </a:extLst>
            </p:cNvPr>
            <p:cNvSpPr/>
            <p:nvPr/>
          </p:nvSpPr>
          <p:spPr>
            <a:xfrm>
              <a:off x="4709187" y="5200516"/>
              <a:ext cx="320118" cy="95288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152" name="타원 400">
              <a:extLst>
                <a:ext uri="{FF2B5EF4-FFF2-40B4-BE49-F238E27FC236}">
                  <a16:creationId xmlns:a16="http://schemas.microsoft.com/office/drawing/2014/main" id="{141A0C53-E4CF-58BD-96A2-3E4297657CCD}"/>
                </a:ext>
              </a:extLst>
            </p:cNvPr>
            <p:cNvSpPr/>
            <p:nvPr/>
          </p:nvSpPr>
          <p:spPr>
            <a:xfrm>
              <a:off x="1494329" y="5204125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53" name="타원 401">
              <a:extLst>
                <a:ext uri="{FF2B5EF4-FFF2-40B4-BE49-F238E27FC236}">
                  <a16:creationId xmlns:a16="http://schemas.microsoft.com/office/drawing/2014/main" id="{107B4C13-0FEE-717B-6DD8-0170996B28BF}"/>
                </a:ext>
              </a:extLst>
            </p:cNvPr>
            <p:cNvSpPr/>
            <p:nvPr/>
          </p:nvSpPr>
          <p:spPr>
            <a:xfrm>
              <a:off x="1896187" y="5204125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54" name="타원 402">
              <a:extLst>
                <a:ext uri="{FF2B5EF4-FFF2-40B4-BE49-F238E27FC236}">
                  <a16:creationId xmlns:a16="http://schemas.microsoft.com/office/drawing/2014/main" id="{388C0264-1698-F0AB-E620-0AC831DE5CEB}"/>
                </a:ext>
              </a:extLst>
            </p:cNvPr>
            <p:cNvSpPr/>
            <p:nvPr/>
          </p:nvSpPr>
          <p:spPr>
            <a:xfrm>
              <a:off x="2298043" y="5204125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55" name="타원 403">
              <a:extLst>
                <a:ext uri="{FF2B5EF4-FFF2-40B4-BE49-F238E27FC236}">
                  <a16:creationId xmlns:a16="http://schemas.microsoft.com/office/drawing/2014/main" id="{4E53CC09-539D-A617-E825-33594651B18A}"/>
                </a:ext>
              </a:extLst>
            </p:cNvPr>
            <p:cNvSpPr/>
            <p:nvPr/>
          </p:nvSpPr>
          <p:spPr>
            <a:xfrm>
              <a:off x="2699901" y="5204125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56" name="타원 405">
              <a:extLst>
                <a:ext uri="{FF2B5EF4-FFF2-40B4-BE49-F238E27FC236}">
                  <a16:creationId xmlns:a16="http://schemas.microsoft.com/office/drawing/2014/main" id="{824C8450-B8A6-697D-26DC-C7F4E2EE9404}"/>
                </a:ext>
              </a:extLst>
            </p:cNvPr>
            <p:cNvSpPr/>
            <p:nvPr/>
          </p:nvSpPr>
          <p:spPr>
            <a:xfrm>
              <a:off x="3503615" y="5204125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57" name="타원 406">
              <a:extLst>
                <a:ext uri="{FF2B5EF4-FFF2-40B4-BE49-F238E27FC236}">
                  <a16:creationId xmlns:a16="http://schemas.microsoft.com/office/drawing/2014/main" id="{E91B536E-617B-7930-5DB4-989100E1AF18}"/>
                </a:ext>
              </a:extLst>
            </p:cNvPr>
            <p:cNvSpPr/>
            <p:nvPr/>
          </p:nvSpPr>
          <p:spPr>
            <a:xfrm>
              <a:off x="3905473" y="5204125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58" name="타원 407">
              <a:extLst>
                <a:ext uri="{FF2B5EF4-FFF2-40B4-BE49-F238E27FC236}">
                  <a16:creationId xmlns:a16="http://schemas.microsoft.com/office/drawing/2014/main" id="{362E7DCF-1A30-07C9-E5C9-F85AD511D25A}"/>
                </a:ext>
              </a:extLst>
            </p:cNvPr>
            <p:cNvSpPr/>
            <p:nvPr/>
          </p:nvSpPr>
          <p:spPr>
            <a:xfrm>
              <a:off x="4307329" y="5204125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59" name="타원 408">
              <a:extLst>
                <a:ext uri="{FF2B5EF4-FFF2-40B4-BE49-F238E27FC236}">
                  <a16:creationId xmlns:a16="http://schemas.microsoft.com/office/drawing/2014/main" id="{C6E2E8F1-062C-9ACC-3730-C48E3966A626}"/>
                </a:ext>
              </a:extLst>
            </p:cNvPr>
            <p:cNvSpPr/>
            <p:nvPr/>
          </p:nvSpPr>
          <p:spPr>
            <a:xfrm>
              <a:off x="4709187" y="5204125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cxnSp>
          <p:nvCxnSpPr>
            <p:cNvPr id="160" name="Straight Connector 159">
              <a:extLst>
                <a:ext uri="{FF2B5EF4-FFF2-40B4-BE49-F238E27FC236}">
                  <a16:creationId xmlns:a16="http://schemas.microsoft.com/office/drawing/2014/main" id="{302C034C-BC3F-6E81-7F57-826EC70CCE59}"/>
                </a:ext>
              </a:extLst>
            </p:cNvPr>
            <p:cNvCxnSpPr>
              <a:cxnSpLocks/>
            </p:cNvCxnSpPr>
            <p:nvPr/>
          </p:nvCxnSpPr>
          <p:spPr>
            <a:xfrm>
              <a:off x="5027959" y="5363511"/>
              <a:ext cx="162218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1" name="타원 406">
              <a:extLst>
                <a:ext uri="{FF2B5EF4-FFF2-40B4-BE49-F238E27FC236}">
                  <a16:creationId xmlns:a16="http://schemas.microsoft.com/office/drawing/2014/main" id="{D2AA202D-A7DB-E798-0B94-A29042603665}"/>
                </a:ext>
              </a:extLst>
            </p:cNvPr>
            <p:cNvSpPr/>
            <p:nvPr/>
          </p:nvSpPr>
          <p:spPr>
            <a:xfrm>
              <a:off x="5527654" y="5204125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62" name="타원 407">
              <a:extLst>
                <a:ext uri="{FF2B5EF4-FFF2-40B4-BE49-F238E27FC236}">
                  <a16:creationId xmlns:a16="http://schemas.microsoft.com/office/drawing/2014/main" id="{B1072761-D594-045D-787F-F541DD3C0D1C}"/>
                </a:ext>
              </a:extLst>
            </p:cNvPr>
            <p:cNvSpPr/>
            <p:nvPr/>
          </p:nvSpPr>
          <p:spPr>
            <a:xfrm>
              <a:off x="5929510" y="5204125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63" name="타원 408">
              <a:extLst>
                <a:ext uri="{FF2B5EF4-FFF2-40B4-BE49-F238E27FC236}">
                  <a16:creationId xmlns:a16="http://schemas.microsoft.com/office/drawing/2014/main" id="{AD3483FB-955F-2357-984D-991B8F16C99F}"/>
                </a:ext>
              </a:extLst>
            </p:cNvPr>
            <p:cNvSpPr/>
            <p:nvPr/>
          </p:nvSpPr>
          <p:spPr>
            <a:xfrm>
              <a:off x="6331368" y="5204125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64" name="Rectangle 163">
              <a:extLst>
                <a:ext uri="{FF2B5EF4-FFF2-40B4-BE49-F238E27FC236}">
                  <a16:creationId xmlns:a16="http://schemas.microsoft.com/office/drawing/2014/main" id="{7B16B5B9-F75F-49D0-F32F-D3D163BE50AC}"/>
                </a:ext>
              </a:extLst>
            </p:cNvPr>
            <p:cNvSpPr/>
            <p:nvPr/>
          </p:nvSpPr>
          <p:spPr>
            <a:xfrm>
              <a:off x="5930185" y="5200516"/>
              <a:ext cx="320118" cy="318770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165" name="Rectangle 164">
              <a:extLst>
                <a:ext uri="{FF2B5EF4-FFF2-40B4-BE49-F238E27FC236}">
                  <a16:creationId xmlns:a16="http://schemas.microsoft.com/office/drawing/2014/main" id="{EB51B8DB-212A-9083-662E-A0A4B3E16DC8}"/>
                </a:ext>
              </a:extLst>
            </p:cNvPr>
            <p:cNvSpPr/>
            <p:nvPr/>
          </p:nvSpPr>
          <p:spPr>
            <a:xfrm>
              <a:off x="6331368" y="5200515"/>
              <a:ext cx="320118" cy="318769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166" name="타원 406">
              <a:extLst>
                <a:ext uri="{FF2B5EF4-FFF2-40B4-BE49-F238E27FC236}">
                  <a16:creationId xmlns:a16="http://schemas.microsoft.com/office/drawing/2014/main" id="{B406E1FB-6488-547D-8B09-8A10148D7F0C}"/>
                </a:ext>
              </a:extLst>
            </p:cNvPr>
            <p:cNvSpPr/>
            <p:nvPr/>
          </p:nvSpPr>
          <p:spPr>
            <a:xfrm>
              <a:off x="5527654" y="5204125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CH" sz="1600" dirty="0">
                  <a:solidFill>
                    <a:srgbClr val="357429"/>
                  </a:solidFill>
                  <a:latin typeface="Avenir Next Medium" panose="020B0503020202020204" pitchFamily="34" charset="0"/>
                </a:rPr>
                <a:t>M</a:t>
              </a:r>
            </a:p>
          </p:txBody>
        </p:sp>
        <p:sp>
          <p:nvSpPr>
            <p:cNvPr id="167" name="타원 407">
              <a:extLst>
                <a:ext uri="{FF2B5EF4-FFF2-40B4-BE49-F238E27FC236}">
                  <a16:creationId xmlns:a16="http://schemas.microsoft.com/office/drawing/2014/main" id="{AE09C41E-8CFD-D937-E5EB-3ECB481FB3D8}"/>
                </a:ext>
              </a:extLst>
            </p:cNvPr>
            <p:cNvSpPr/>
            <p:nvPr/>
          </p:nvSpPr>
          <p:spPr>
            <a:xfrm>
              <a:off x="5929510" y="5204125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u="none" strike="noStrike" kern="0" cap="none" spc="0" normalizeH="0" baseline="0" noProof="0" dirty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C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68" name="타원 408">
              <a:extLst>
                <a:ext uri="{FF2B5EF4-FFF2-40B4-BE49-F238E27FC236}">
                  <a16:creationId xmlns:a16="http://schemas.microsoft.com/office/drawing/2014/main" id="{49D43D29-4763-0339-0AFF-8D18A10C5388}"/>
                </a:ext>
              </a:extLst>
            </p:cNvPr>
            <p:cNvSpPr/>
            <p:nvPr/>
          </p:nvSpPr>
          <p:spPr>
            <a:xfrm>
              <a:off x="6331368" y="5204125"/>
              <a:ext cx="318772" cy="318772"/>
            </a:xfrm>
            <a:prstGeom prst="ellips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L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69" name="타원 404">
              <a:extLst>
                <a:ext uri="{FF2B5EF4-FFF2-40B4-BE49-F238E27FC236}">
                  <a16:creationId xmlns:a16="http://schemas.microsoft.com/office/drawing/2014/main" id="{5AE2D08C-DEF7-BA86-81EF-651435B001A1}"/>
                </a:ext>
              </a:extLst>
            </p:cNvPr>
            <p:cNvSpPr/>
            <p:nvPr/>
          </p:nvSpPr>
          <p:spPr>
            <a:xfrm>
              <a:off x="5120770" y="5204125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kern="0" dirty="0">
                  <a:solidFill>
                    <a:srgbClr val="000000"/>
                  </a:solidFill>
                  <a:latin typeface="Avenir Next Medium" panose="020B0503020202020204" pitchFamily="34" charset="0"/>
                </a:rPr>
                <a:t>⋯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54B51375-8E5D-CAFF-F155-4E15525C0C77}"/>
              </a:ext>
            </a:extLst>
          </p:cNvPr>
          <p:cNvSpPr/>
          <p:nvPr/>
        </p:nvSpPr>
        <p:spPr>
          <a:xfrm>
            <a:off x="1492983" y="5993271"/>
            <a:ext cx="3946560" cy="41646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dirty="0">
                <a:solidFill>
                  <a:schemeClr val="tx1"/>
                </a:solidFill>
                <a:latin typeface="Avenir Next Medium" panose="020B0503020202020204" pitchFamily="34" charset="0"/>
              </a:rPr>
              <a:t>Page Buffer</a:t>
            </a:r>
          </a:p>
        </p:txBody>
      </p:sp>
      <p:sp>
        <p:nvSpPr>
          <p:cNvPr id="264" name="화살표: 오각형 398">
            <a:extLst>
              <a:ext uri="{FF2B5EF4-FFF2-40B4-BE49-F238E27FC236}">
                <a16:creationId xmlns:a16="http://schemas.microsoft.com/office/drawing/2014/main" id="{9BE700DD-2DB9-A6B1-4734-7DC1A197E739}"/>
              </a:ext>
            </a:extLst>
          </p:cNvPr>
          <p:cNvSpPr/>
          <p:nvPr/>
        </p:nvSpPr>
        <p:spPr>
          <a:xfrm flipH="1">
            <a:off x="6951560" y="5993271"/>
            <a:ext cx="1190963" cy="416460"/>
          </a:xfrm>
          <a:prstGeom prst="homePlate">
            <a:avLst>
              <a:gd name="adj" fmla="val 1684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  <a:latin typeface="Avenir Next Medium" panose="020B0503020202020204" pitchFamily="34" charset="0"/>
              </a:rPr>
              <a:t>Data Out</a:t>
            </a:r>
            <a:endParaRPr lang="ko-KR" altLang="en-US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266" name="TextBox 265">
            <a:extLst>
              <a:ext uri="{FF2B5EF4-FFF2-40B4-BE49-F238E27FC236}">
                <a16:creationId xmlns:a16="http://schemas.microsoft.com/office/drawing/2014/main" id="{DA2DD7DF-0BBF-42CA-9FD4-2564E2B04FFB}"/>
              </a:ext>
            </a:extLst>
          </p:cNvPr>
          <p:cNvSpPr txBox="1"/>
          <p:nvPr/>
        </p:nvSpPr>
        <p:spPr>
          <a:xfrm>
            <a:off x="363946" y="5496574"/>
            <a:ext cx="124081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dirty="0" err="1">
                <a:latin typeface="Avenir Next Medium" panose="020B0503020202020204" pitchFamily="34" charset="0"/>
              </a:rPr>
              <a:t>Bitlines</a:t>
            </a:r>
            <a:r>
              <a:rPr lang="en-US" altLang="ko-KR" sz="1600" dirty="0">
                <a:latin typeface="Avenir Next Medium" panose="020B0503020202020204" pitchFamily="34" charset="0"/>
              </a:rPr>
              <a:t> (BLs)</a:t>
            </a:r>
            <a:endParaRPr lang="ko-KR" altLang="en-US" sz="1600" i="1" baseline="-25000" dirty="0">
              <a:latin typeface="Avenir Next Medium" panose="020B0503020202020204" pitchFamily="34" charset="0"/>
            </a:endParaRPr>
          </a:p>
        </p:txBody>
      </p:sp>
      <p:sp>
        <p:nvSpPr>
          <p:cNvPr id="5" name="Trapezium 4">
            <a:extLst>
              <a:ext uri="{FF2B5EF4-FFF2-40B4-BE49-F238E27FC236}">
                <a16:creationId xmlns:a16="http://schemas.microsoft.com/office/drawing/2014/main" id="{8A91A917-6EAD-9B5C-3E75-BE319BD64E81}"/>
              </a:ext>
            </a:extLst>
          </p:cNvPr>
          <p:cNvSpPr/>
          <p:nvPr/>
        </p:nvSpPr>
        <p:spPr>
          <a:xfrm rot="10800000">
            <a:off x="5424521" y="5356815"/>
            <a:ext cx="1324707" cy="365125"/>
          </a:xfrm>
          <a:prstGeom prst="trapezoid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solidFill>
                <a:srgbClr val="C00000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1EAE711D-3417-763B-CAE4-FCFCE2478741}"/>
              </a:ext>
            </a:extLst>
          </p:cNvPr>
          <p:cNvSpPr txBox="1"/>
          <p:nvPr/>
        </p:nvSpPr>
        <p:spPr>
          <a:xfrm>
            <a:off x="5464385" y="5423483"/>
            <a:ext cx="124081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dirty="0">
                <a:solidFill>
                  <a:srgbClr val="C00000"/>
                </a:solidFill>
                <a:latin typeface="Avenir Next Medium" panose="020B0503020202020204" pitchFamily="34" charset="0"/>
              </a:rPr>
              <a:t>MUX</a:t>
            </a:r>
            <a:endParaRPr lang="ko-KR" altLang="en-US" sz="1600" i="1" baseline="-25000" dirty="0">
              <a:solidFill>
                <a:srgbClr val="C00000"/>
              </a:solidFill>
              <a:latin typeface="Avenir Next Medium" panose="020B0503020202020204" pitchFamily="34" charset="0"/>
            </a:endParaRPr>
          </a:p>
        </p:txBody>
      </p:sp>
      <p:cxnSp>
        <p:nvCxnSpPr>
          <p:cNvPr id="185" name="직선 연결선 417">
            <a:extLst>
              <a:ext uri="{FF2B5EF4-FFF2-40B4-BE49-F238E27FC236}">
                <a16:creationId xmlns:a16="http://schemas.microsoft.com/office/drawing/2014/main" id="{9FECF3F4-BCD8-44F5-2A58-203322875645}"/>
              </a:ext>
            </a:extLst>
          </p:cNvPr>
          <p:cNvCxnSpPr>
            <a:cxnSpLocks/>
            <a:stCxn id="10" idx="3"/>
            <a:endCxn id="264" idx="3"/>
          </p:cNvCxnSpPr>
          <p:nvPr/>
        </p:nvCxnSpPr>
        <p:spPr>
          <a:xfrm>
            <a:off x="5439543" y="6201501"/>
            <a:ext cx="1512017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6" name="그룹 434">
            <a:extLst>
              <a:ext uri="{FF2B5EF4-FFF2-40B4-BE49-F238E27FC236}">
                <a16:creationId xmlns:a16="http://schemas.microsoft.com/office/drawing/2014/main" id="{7D13600C-0686-58CA-FF51-428670A5E5E8}"/>
              </a:ext>
            </a:extLst>
          </p:cNvPr>
          <p:cNvGrpSpPr/>
          <p:nvPr/>
        </p:nvGrpSpPr>
        <p:grpSpPr>
          <a:xfrm>
            <a:off x="5829505" y="5937191"/>
            <a:ext cx="515687" cy="264950"/>
            <a:chOff x="7020273" y="1920667"/>
            <a:chExt cx="1152126" cy="716245"/>
          </a:xfrm>
        </p:grpSpPr>
        <p:cxnSp>
          <p:nvCxnSpPr>
            <p:cNvPr id="187" name="직선 연결선 129">
              <a:extLst>
                <a:ext uri="{FF2B5EF4-FFF2-40B4-BE49-F238E27FC236}">
                  <a16:creationId xmlns:a16="http://schemas.microsoft.com/office/drawing/2014/main" id="{1D64D832-B5D5-6F25-2B12-1C98958223ED}"/>
                </a:ext>
              </a:extLst>
            </p:cNvPr>
            <p:cNvCxnSpPr>
              <a:cxnSpLocks/>
            </p:cNvCxnSpPr>
            <p:nvPr/>
          </p:nvCxnSpPr>
          <p:spPr>
            <a:xfrm>
              <a:off x="7308304" y="2636912"/>
              <a:ext cx="576064" cy="0"/>
            </a:xfrm>
            <a:prstGeom prst="line">
              <a:avLst/>
            </a:prstGeom>
            <a:ln w="25400" cap="sq">
              <a:solidFill>
                <a:schemeClr val="bg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직선 연결선 419">
              <a:extLst>
                <a:ext uri="{FF2B5EF4-FFF2-40B4-BE49-F238E27FC236}">
                  <a16:creationId xmlns:a16="http://schemas.microsoft.com/office/drawing/2014/main" id="{17AF4ED4-ABF7-C6A7-BEA6-E57E90992F25}"/>
                </a:ext>
              </a:extLst>
            </p:cNvPr>
            <p:cNvCxnSpPr>
              <a:cxnSpLocks/>
            </p:cNvCxnSpPr>
            <p:nvPr/>
          </p:nvCxnSpPr>
          <p:spPr>
            <a:xfrm>
              <a:off x="7308304" y="2060848"/>
              <a:ext cx="0" cy="576064"/>
            </a:xfrm>
            <a:prstGeom prst="line">
              <a:avLst/>
            </a:prstGeom>
            <a:ln w="25400" cap="sq">
              <a:solidFill>
                <a:srgbClr val="C00000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직선 연결선 420">
              <a:extLst>
                <a:ext uri="{FF2B5EF4-FFF2-40B4-BE49-F238E27FC236}">
                  <a16:creationId xmlns:a16="http://schemas.microsoft.com/office/drawing/2014/main" id="{8B64E7A9-DC2D-3711-6137-8A410472FB98}"/>
                </a:ext>
              </a:extLst>
            </p:cNvPr>
            <p:cNvCxnSpPr>
              <a:cxnSpLocks/>
            </p:cNvCxnSpPr>
            <p:nvPr/>
          </p:nvCxnSpPr>
          <p:spPr>
            <a:xfrm>
              <a:off x="7884368" y="2060848"/>
              <a:ext cx="0" cy="576064"/>
            </a:xfrm>
            <a:prstGeom prst="line">
              <a:avLst/>
            </a:prstGeom>
            <a:ln w="25400" cap="sq">
              <a:solidFill>
                <a:srgbClr val="C00000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직선 연결선 421">
              <a:extLst>
                <a:ext uri="{FF2B5EF4-FFF2-40B4-BE49-F238E27FC236}">
                  <a16:creationId xmlns:a16="http://schemas.microsoft.com/office/drawing/2014/main" id="{BB1482DC-7B3B-47F4-CD80-BBC24E67CA69}"/>
                </a:ext>
              </a:extLst>
            </p:cNvPr>
            <p:cNvCxnSpPr>
              <a:cxnSpLocks/>
            </p:cNvCxnSpPr>
            <p:nvPr/>
          </p:nvCxnSpPr>
          <p:spPr>
            <a:xfrm>
              <a:off x="7308304" y="2060848"/>
              <a:ext cx="576064" cy="0"/>
            </a:xfrm>
            <a:prstGeom prst="line">
              <a:avLst/>
            </a:prstGeom>
            <a:ln w="25400" cap="sq">
              <a:solidFill>
                <a:srgbClr val="C00000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직선 연결선 428">
              <a:extLst>
                <a:ext uri="{FF2B5EF4-FFF2-40B4-BE49-F238E27FC236}">
                  <a16:creationId xmlns:a16="http://schemas.microsoft.com/office/drawing/2014/main" id="{0EA91BEB-D920-8968-CCBE-A34AC979A5EF}"/>
                </a:ext>
              </a:extLst>
            </p:cNvPr>
            <p:cNvCxnSpPr>
              <a:cxnSpLocks/>
            </p:cNvCxnSpPr>
            <p:nvPr/>
          </p:nvCxnSpPr>
          <p:spPr>
            <a:xfrm>
              <a:off x="7020273" y="2636912"/>
              <a:ext cx="288031" cy="0"/>
            </a:xfrm>
            <a:prstGeom prst="line">
              <a:avLst/>
            </a:prstGeom>
            <a:ln w="2540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직선 연결선 431">
              <a:extLst>
                <a:ext uri="{FF2B5EF4-FFF2-40B4-BE49-F238E27FC236}">
                  <a16:creationId xmlns:a16="http://schemas.microsoft.com/office/drawing/2014/main" id="{F9DB269A-3772-EDD7-87CB-F13D189587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884368" y="2636912"/>
              <a:ext cx="288031" cy="0"/>
            </a:xfrm>
            <a:prstGeom prst="line">
              <a:avLst/>
            </a:prstGeom>
            <a:ln w="25400" cap="sq">
              <a:solidFill>
                <a:schemeClr val="tx1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직선 연결선 435">
              <a:extLst>
                <a:ext uri="{FF2B5EF4-FFF2-40B4-BE49-F238E27FC236}">
                  <a16:creationId xmlns:a16="http://schemas.microsoft.com/office/drawing/2014/main" id="{23E48249-C4CC-B754-FC49-7B37D2AD29B6}"/>
                </a:ext>
              </a:extLst>
            </p:cNvPr>
            <p:cNvCxnSpPr>
              <a:cxnSpLocks/>
            </p:cNvCxnSpPr>
            <p:nvPr/>
          </p:nvCxnSpPr>
          <p:spPr>
            <a:xfrm>
              <a:off x="7308305" y="1920667"/>
              <a:ext cx="576064" cy="0"/>
            </a:xfrm>
            <a:prstGeom prst="line">
              <a:avLst/>
            </a:prstGeom>
            <a:ln w="25400" cap="sq">
              <a:solidFill>
                <a:srgbClr val="C00000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99" name="Straight Connector 198">
            <a:extLst>
              <a:ext uri="{FF2B5EF4-FFF2-40B4-BE49-F238E27FC236}">
                <a16:creationId xmlns:a16="http://schemas.microsoft.com/office/drawing/2014/main" id="{10968ACD-6F15-A420-3D70-FF53A09A0FFB}"/>
              </a:ext>
            </a:extLst>
          </p:cNvPr>
          <p:cNvCxnSpPr>
            <a:cxnSpLocks/>
            <a:endCxn id="5" idx="0"/>
          </p:cNvCxnSpPr>
          <p:nvPr/>
        </p:nvCxnSpPr>
        <p:spPr>
          <a:xfrm flipV="1">
            <a:off x="6085529" y="5721940"/>
            <a:ext cx="1345" cy="208231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" name="TextBox 201">
            <a:extLst>
              <a:ext uri="{FF2B5EF4-FFF2-40B4-BE49-F238E27FC236}">
                <a16:creationId xmlns:a16="http://schemas.microsoft.com/office/drawing/2014/main" id="{66585160-7428-7423-5894-850DE572661C}"/>
              </a:ext>
            </a:extLst>
          </p:cNvPr>
          <p:cNvSpPr txBox="1"/>
          <p:nvPr/>
        </p:nvSpPr>
        <p:spPr>
          <a:xfrm>
            <a:off x="5464385" y="6243623"/>
            <a:ext cx="124081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dirty="0">
                <a:solidFill>
                  <a:srgbClr val="C00000"/>
                </a:solidFill>
                <a:latin typeface="Avenir Next Medium" panose="020B0503020202020204" pitchFamily="34" charset="0"/>
              </a:rPr>
              <a:t>Bridge</a:t>
            </a:r>
          </a:p>
          <a:p>
            <a:pPr algn="ctr"/>
            <a:r>
              <a:rPr lang="en-US" altLang="ko-KR" dirty="0">
                <a:solidFill>
                  <a:srgbClr val="C00000"/>
                </a:solidFill>
                <a:latin typeface="Avenir Next Medium" panose="020B0503020202020204" pitchFamily="34" charset="0"/>
              </a:rPr>
              <a:t>Transistor</a:t>
            </a:r>
            <a:endParaRPr lang="ko-KR" altLang="en-US" dirty="0">
              <a:solidFill>
                <a:srgbClr val="C00000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203" name="Rectangle 202">
            <a:extLst>
              <a:ext uri="{FF2B5EF4-FFF2-40B4-BE49-F238E27FC236}">
                <a16:creationId xmlns:a16="http://schemas.microsoft.com/office/drawing/2014/main" id="{ECD02D84-7EDF-8E72-07AB-F0427B2C955C}"/>
              </a:ext>
            </a:extLst>
          </p:cNvPr>
          <p:cNvSpPr/>
          <p:nvPr/>
        </p:nvSpPr>
        <p:spPr>
          <a:xfrm>
            <a:off x="1688713" y="5648232"/>
            <a:ext cx="320118" cy="3223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1600" dirty="0">
                <a:solidFill>
                  <a:srgbClr val="357429"/>
                </a:solidFill>
                <a:latin typeface="Avenir Next Medium" panose="020B0503020202020204" pitchFamily="34" charset="0"/>
              </a:rPr>
              <a:t>0</a:t>
            </a:r>
          </a:p>
        </p:txBody>
      </p:sp>
      <p:sp>
        <p:nvSpPr>
          <p:cNvPr id="204" name="Rectangle 203">
            <a:extLst>
              <a:ext uri="{FF2B5EF4-FFF2-40B4-BE49-F238E27FC236}">
                <a16:creationId xmlns:a16="http://schemas.microsoft.com/office/drawing/2014/main" id="{D22BF644-0190-011C-1C8A-EAB3676E5D9B}"/>
              </a:ext>
            </a:extLst>
          </p:cNvPr>
          <p:cNvSpPr/>
          <p:nvPr/>
        </p:nvSpPr>
        <p:spPr>
          <a:xfrm>
            <a:off x="2090570" y="5648232"/>
            <a:ext cx="320118" cy="3223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1600" dirty="0">
                <a:solidFill>
                  <a:srgbClr val="357429"/>
                </a:solidFill>
                <a:latin typeface="Avenir Next Medium" panose="020B0503020202020204" pitchFamily="34" charset="0"/>
              </a:rPr>
              <a:t>1</a:t>
            </a:r>
          </a:p>
        </p:txBody>
      </p:sp>
      <p:sp>
        <p:nvSpPr>
          <p:cNvPr id="205" name="Rectangle 204">
            <a:extLst>
              <a:ext uri="{FF2B5EF4-FFF2-40B4-BE49-F238E27FC236}">
                <a16:creationId xmlns:a16="http://schemas.microsoft.com/office/drawing/2014/main" id="{B30AB8E8-B132-CD62-15B6-1EA330667FB7}"/>
              </a:ext>
            </a:extLst>
          </p:cNvPr>
          <p:cNvSpPr/>
          <p:nvPr/>
        </p:nvSpPr>
        <p:spPr>
          <a:xfrm>
            <a:off x="2493101" y="5648232"/>
            <a:ext cx="320118" cy="3223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1600" dirty="0">
                <a:solidFill>
                  <a:srgbClr val="357429"/>
                </a:solidFill>
                <a:latin typeface="Avenir Next Medium" panose="020B0503020202020204" pitchFamily="34" charset="0"/>
              </a:rPr>
              <a:t>0</a:t>
            </a:r>
          </a:p>
        </p:txBody>
      </p:sp>
      <p:sp>
        <p:nvSpPr>
          <p:cNvPr id="207" name="Rectangle 206">
            <a:extLst>
              <a:ext uri="{FF2B5EF4-FFF2-40B4-BE49-F238E27FC236}">
                <a16:creationId xmlns:a16="http://schemas.microsoft.com/office/drawing/2014/main" id="{FEA328BF-6837-70FA-C9AF-C189BDEEF374}"/>
              </a:ext>
            </a:extLst>
          </p:cNvPr>
          <p:cNvSpPr/>
          <p:nvPr/>
        </p:nvSpPr>
        <p:spPr>
          <a:xfrm>
            <a:off x="2894284" y="5648232"/>
            <a:ext cx="320118" cy="3223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1600" dirty="0">
                <a:solidFill>
                  <a:srgbClr val="357429"/>
                </a:solidFill>
                <a:latin typeface="Avenir Next Medium" panose="020B0503020202020204" pitchFamily="34" charset="0"/>
              </a:rPr>
              <a:t>0</a:t>
            </a:r>
          </a:p>
        </p:txBody>
      </p:sp>
      <p:sp>
        <p:nvSpPr>
          <p:cNvPr id="208" name="Rectangle 207">
            <a:extLst>
              <a:ext uri="{FF2B5EF4-FFF2-40B4-BE49-F238E27FC236}">
                <a16:creationId xmlns:a16="http://schemas.microsoft.com/office/drawing/2014/main" id="{12359EB1-0526-1900-93EC-EE34E6AC28D0}"/>
              </a:ext>
            </a:extLst>
          </p:cNvPr>
          <p:cNvSpPr/>
          <p:nvPr/>
        </p:nvSpPr>
        <p:spPr>
          <a:xfrm>
            <a:off x="3699347" y="5648232"/>
            <a:ext cx="320118" cy="3223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1600" dirty="0">
                <a:solidFill>
                  <a:srgbClr val="357429"/>
                </a:solidFill>
                <a:latin typeface="Avenir Next Medium" panose="020B0503020202020204" pitchFamily="34" charset="0"/>
              </a:rPr>
              <a:t>1</a:t>
            </a:r>
          </a:p>
        </p:txBody>
      </p:sp>
      <p:sp>
        <p:nvSpPr>
          <p:cNvPr id="209" name="Rectangle 208">
            <a:extLst>
              <a:ext uri="{FF2B5EF4-FFF2-40B4-BE49-F238E27FC236}">
                <a16:creationId xmlns:a16="http://schemas.microsoft.com/office/drawing/2014/main" id="{473A3E11-4B73-81C1-7E7A-DFDABE903306}"/>
              </a:ext>
            </a:extLst>
          </p:cNvPr>
          <p:cNvSpPr/>
          <p:nvPr/>
        </p:nvSpPr>
        <p:spPr>
          <a:xfrm>
            <a:off x="4101204" y="5648232"/>
            <a:ext cx="320118" cy="3223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1600" dirty="0">
                <a:solidFill>
                  <a:srgbClr val="357429"/>
                </a:solidFill>
                <a:latin typeface="Avenir Next Medium" panose="020B0503020202020204" pitchFamily="34" charset="0"/>
              </a:rPr>
              <a:t>1</a:t>
            </a:r>
          </a:p>
        </p:txBody>
      </p:sp>
      <p:sp>
        <p:nvSpPr>
          <p:cNvPr id="210" name="Rectangle 209">
            <a:extLst>
              <a:ext uri="{FF2B5EF4-FFF2-40B4-BE49-F238E27FC236}">
                <a16:creationId xmlns:a16="http://schemas.microsoft.com/office/drawing/2014/main" id="{C41D2AFB-C9BF-EE45-EF58-A48C2E7A5D18}"/>
              </a:ext>
            </a:extLst>
          </p:cNvPr>
          <p:cNvSpPr/>
          <p:nvPr/>
        </p:nvSpPr>
        <p:spPr>
          <a:xfrm>
            <a:off x="4503735" y="5648232"/>
            <a:ext cx="320118" cy="3223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1600" dirty="0">
                <a:solidFill>
                  <a:srgbClr val="357429"/>
                </a:solidFill>
                <a:latin typeface="Avenir Next Medium" panose="020B0503020202020204" pitchFamily="34" charset="0"/>
              </a:rPr>
              <a:t>0</a:t>
            </a:r>
          </a:p>
        </p:txBody>
      </p:sp>
      <p:sp>
        <p:nvSpPr>
          <p:cNvPr id="211" name="Rectangle 210">
            <a:extLst>
              <a:ext uri="{FF2B5EF4-FFF2-40B4-BE49-F238E27FC236}">
                <a16:creationId xmlns:a16="http://schemas.microsoft.com/office/drawing/2014/main" id="{6BADA513-E80A-408D-D41E-8E49E0E06380}"/>
              </a:ext>
            </a:extLst>
          </p:cNvPr>
          <p:cNvSpPr/>
          <p:nvPr/>
        </p:nvSpPr>
        <p:spPr>
          <a:xfrm>
            <a:off x="4904918" y="5648232"/>
            <a:ext cx="320118" cy="3223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1600" dirty="0">
                <a:solidFill>
                  <a:srgbClr val="357429"/>
                </a:solidFill>
                <a:latin typeface="Avenir Next Medium" panose="020B0503020202020204" pitchFamily="34" charset="0"/>
              </a:rPr>
              <a:t>1</a:t>
            </a:r>
          </a:p>
        </p:txBody>
      </p:sp>
      <p:sp>
        <p:nvSpPr>
          <p:cNvPr id="212" name="Rectangle 211">
            <a:extLst>
              <a:ext uri="{FF2B5EF4-FFF2-40B4-BE49-F238E27FC236}">
                <a16:creationId xmlns:a16="http://schemas.microsoft.com/office/drawing/2014/main" id="{66546354-6888-C83C-7DD4-253B20A8D707}"/>
              </a:ext>
            </a:extLst>
          </p:cNvPr>
          <p:cNvSpPr/>
          <p:nvPr/>
        </p:nvSpPr>
        <p:spPr>
          <a:xfrm>
            <a:off x="5680955" y="5085485"/>
            <a:ext cx="320118" cy="3223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1600" dirty="0">
                <a:solidFill>
                  <a:srgbClr val="357429"/>
                </a:solidFill>
                <a:latin typeface="Avenir Next Medium" panose="020B0503020202020204" pitchFamily="34" charset="0"/>
              </a:rPr>
              <a:t>0</a:t>
            </a:r>
          </a:p>
        </p:txBody>
      </p:sp>
      <p:sp>
        <p:nvSpPr>
          <p:cNvPr id="215" name="Rectangle 214">
            <a:extLst>
              <a:ext uri="{FF2B5EF4-FFF2-40B4-BE49-F238E27FC236}">
                <a16:creationId xmlns:a16="http://schemas.microsoft.com/office/drawing/2014/main" id="{2460D9BA-6412-97E1-F7B7-90E408205E3F}"/>
              </a:ext>
            </a:extLst>
          </p:cNvPr>
          <p:cNvSpPr/>
          <p:nvPr/>
        </p:nvSpPr>
        <p:spPr>
          <a:xfrm>
            <a:off x="6083486" y="5085485"/>
            <a:ext cx="320118" cy="3223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1600" dirty="0">
                <a:solidFill>
                  <a:srgbClr val="357429"/>
                </a:solidFill>
                <a:latin typeface="Avenir Next Medium" panose="020B0503020202020204" pitchFamily="34" charset="0"/>
              </a:rPr>
              <a:t>1</a:t>
            </a:r>
          </a:p>
        </p:txBody>
      </p:sp>
      <p:sp>
        <p:nvSpPr>
          <p:cNvPr id="219" name="Rectangle 218">
            <a:extLst>
              <a:ext uri="{FF2B5EF4-FFF2-40B4-BE49-F238E27FC236}">
                <a16:creationId xmlns:a16="http://schemas.microsoft.com/office/drawing/2014/main" id="{50E1E39C-7E4D-C867-BAB1-B653587FF970}"/>
              </a:ext>
            </a:extLst>
          </p:cNvPr>
          <p:cNvSpPr/>
          <p:nvPr/>
        </p:nvSpPr>
        <p:spPr>
          <a:xfrm>
            <a:off x="6484669" y="5085485"/>
            <a:ext cx="320118" cy="3223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1600" dirty="0">
                <a:solidFill>
                  <a:srgbClr val="357429"/>
                </a:solidFill>
                <a:latin typeface="Avenir Next Medium" panose="020B0503020202020204" pitchFamily="34" charset="0"/>
              </a:rPr>
              <a:t>1</a:t>
            </a:r>
          </a:p>
        </p:txBody>
      </p:sp>
      <p:sp>
        <p:nvSpPr>
          <p:cNvPr id="222" name="Rectangle 221">
            <a:extLst>
              <a:ext uri="{FF2B5EF4-FFF2-40B4-BE49-F238E27FC236}">
                <a16:creationId xmlns:a16="http://schemas.microsoft.com/office/drawing/2014/main" id="{7A6D4F71-3FB9-4938-6F54-45AF5990F73F}"/>
              </a:ext>
            </a:extLst>
          </p:cNvPr>
          <p:cNvSpPr/>
          <p:nvPr/>
        </p:nvSpPr>
        <p:spPr>
          <a:xfrm>
            <a:off x="6278492" y="5696709"/>
            <a:ext cx="2060936" cy="3223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CH" sz="1600" dirty="0">
                <a:solidFill>
                  <a:srgbClr val="C00000"/>
                </a:solidFill>
                <a:latin typeface="Avenir Next Medium" panose="020B0503020202020204" pitchFamily="34" charset="0"/>
              </a:rPr>
              <a:t>0 (disconnect)</a:t>
            </a:r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27380888-F102-D70F-0838-331FB95659B8}"/>
              </a:ext>
            </a:extLst>
          </p:cNvPr>
          <p:cNvSpPr txBox="1"/>
          <p:nvPr/>
        </p:nvSpPr>
        <p:spPr>
          <a:xfrm>
            <a:off x="-254732" y="2316154"/>
            <a:ext cx="246968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dirty="0">
                <a:solidFill>
                  <a:srgbClr val="084483"/>
                </a:solidFill>
                <a:latin typeface="Courier" pitchFamily="2" charset="0"/>
              </a:rPr>
              <a:t>READ(page0) </a:t>
            </a:r>
            <a:endParaRPr lang="ko-KR" altLang="en-US" baseline="-25000" dirty="0">
              <a:solidFill>
                <a:srgbClr val="084483"/>
              </a:solidFill>
              <a:latin typeface="Avenir Next Medium" panose="020B0503020202020204" pitchFamily="34" charset="0"/>
            </a:endParaRPr>
          </a:p>
        </p:txBody>
      </p:sp>
      <p:cxnSp>
        <p:nvCxnSpPr>
          <p:cNvPr id="228" name="Straight Connector 227">
            <a:extLst>
              <a:ext uri="{FF2B5EF4-FFF2-40B4-BE49-F238E27FC236}">
                <a16:creationId xmlns:a16="http://schemas.microsoft.com/office/drawing/2014/main" id="{7B76687A-BDCC-1FE0-BCFB-CCF63571AA56}"/>
              </a:ext>
            </a:extLst>
          </p:cNvPr>
          <p:cNvCxnSpPr>
            <a:cxnSpLocks/>
          </p:cNvCxnSpPr>
          <p:nvPr/>
        </p:nvCxnSpPr>
        <p:spPr>
          <a:xfrm>
            <a:off x="778082" y="2593153"/>
            <a:ext cx="0" cy="358669"/>
          </a:xfrm>
          <a:prstGeom prst="line">
            <a:avLst/>
          </a:prstGeom>
          <a:ln w="12700">
            <a:solidFill>
              <a:srgbClr val="084483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7" name="TextBox 236">
            <a:extLst>
              <a:ext uri="{FF2B5EF4-FFF2-40B4-BE49-F238E27FC236}">
                <a16:creationId xmlns:a16="http://schemas.microsoft.com/office/drawing/2014/main" id="{531C2483-4F9E-FF5C-E2D4-96DF65F46D89}"/>
              </a:ext>
            </a:extLst>
          </p:cNvPr>
          <p:cNvSpPr txBox="1"/>
          <p:nvPr/>
        </p:nvSpPr>
        <p:spPr>
          <a:xfrm>
            <a:off x="7907366" y="6091300"/>
            <a:ext cx="140685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dirty="0">
                <a:solidFill>
                  <a:srgbClr val="C00000"/>
                </a:solidFill>
                <a:latin typeface="Avenir Next Medium" panose="020B0503020202020204" pitchFamily="34" charset="0"/>
              </a:rPr>
              <a:t>00…0</a:t>
            </a:r>
            <a:endParaRPr lang="ko-KR" altLang="en-US" dirty="0">
              <a:solidFill>
                <a:srgbClr val="C00000"/>
              </a:solidFill>
              <a:latin typeface="Avenir Next Medium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4666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C819A7-AB2E-834F-8B08-B62042CD5F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703" y="972065"/>
            <a:ext cx="8844594" cy="7212126"/>
          </a:xfrm>
        </p:spPr>
        <p:txBody>
          <a:bodyPr>
            <a:normAutofit/>
          </a:bodyPr>
          <a:lstStyle/>
          <a:p>
            <a:r>
              <a:rPr lang="en-US" dirty="0"/>
              <a:t>Using 160 real 48-layer TLC NAND flash chips</a:t>
            </a:r>
          </a:p>
          <a:p>
            <a:endParaRPr lang="en-US" dirty="0">
              <a:solidFill>
                <a:srgbClr val="357429"/>
              </a:solidFill>
            </a:endParaRPr>
          </a:p>
          <a:p>
            <a:r>
              <a:rPr lang="en-US" dirty="0">
                <a:solidFill>
                  <a:srgbClr val="357429"/>
                </a:solidFill>
              </a:rPr>
              <a:t>No reliability degradation </a:t>
            </a:r>
            <a:r>
              <a:rPr lang="en-US" dirty="0"/>
              <a:t>for stored data</a:t>
            </a:r>
          </a:p>
          <a:p>
            <a:endParaRPr lang="en-US" dirty="0"/>
          </a:p>
          <a:p>
            <a:r>
              <a:rPr lang="en-US" dirty="0" err="1">
                <a:latin typeface="Courier" pitchFamily="2" charset="0"/>
              </a:rPr>
              <a:t>tPLOCK</a:t>
            </a:r>
            <a:r>
              <a:rPr lang="en-US" dirty="0"/>
              <a:t> = </a:t>
            </a:r>
            <a:r>
              <a:rPr lang="en-US" dirty="0">
                <a:solidFill>
                  <a:srgbClr val="C00000"/>
                </a:solidFill>
              </a:rPr>
              <a:t>100 µs</a:t>
            </a:r>
            <a:r>
              <a:rPr lang="en-US" dirty="0"/>
              <a:t>, </a:t>
            </a:r>
            <a:r>
              <a:rPr lang="en-US" dirty="0" err="1">
                <a:latin typeface="Courier" pitchFamily="2" charset="0"/>
              </a:rPr>
              <a:t>tBLOCK</a:t>
            </a:r>
            <a:r>
              <a:rPr lang="en-US" dirty="0"/>
              <a:t> = </a:t>
            </a:r>
            <a:r>
              <a:rPr lang="en-US" dirty="0">
                <a:solidFill>
                  <a:srgbClr val="C00000"/>
                </a:solidFill>
              </a:rPr>
              <a:t>300</a:t>
            </a:r>
            <a:r>
              <a:rPr lang="en-US" dirty="0"/>
              <a:t> </a:t>
            </a:r>
            <a:r>
              <a:rPr lang="en-US" dirty="0">
                <a:solidFill>
                  <a:srgbClr val="C00000"/>
                </a:solidFill>
              </a:rPr>
              <a:t>µs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85ACA697-AA90-47A9-9C43-D29AE8A1C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Real-Device Characterization</a:t>
            </a:r>
            <a:endParaRPr lang="ko-KR" altLang="en-US" dirty="0"/>
          </a:p>
        </p:txBody>
      </p:sp>
      <p:sp>
        <p:nvSpPr>
          <p:cNvPr id="197" name="Slide Number Placeholder 4">
            <a:extLst>
              <a:ext uri="{FF2B5EF4-FFF2-40B4-BE49-F238E27FC236}">
                <a16:creationId xmlns:a16="http://schemas.microsoft.com/office/drawing/2014/main" id="{0C8F7E92-F306-CE84-9034-04C9D1933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smtClean="0"/>
              <a:t>28</a:t>
            </a:fld>
            <a:endParaRPr lang="en-CH" dirty="0"/>
          </a:p>
        </p:txBody>
      </p:sp>
      <p:sp>
        <p:nvSpPr>
          <p:cNvPr id="244" name="Rectangle 243">
            <a:extLst>
              <a:ext uri="{FF2B5EF4-FFF2-40B4-BE49-F238E27FC236}">
                <a16:creationId xmlns:a16="http://schemas.microsoft.com/office/drawing/2014/main" id="{774EF7C0-E8ED-0722-E1B0-2804CDC9D828}"/>
              </a:ext>
            </a:extLst>
          </p:cNvPr>
          <p:cNvSpPr/>
          <p:nvPr/>
        </p:nvSpPr>
        <p:spPr>
          <a:xfrm>
            <a:off x="-438626" y="3784268"/>
            <a:ext cx="9800489" cy="954107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/>
            <a:r>
              <a:rPr lang="en-US" sz="2800" dirty="0" err="1">
                <a:solidFill>
                  <a:srgbClr val="357429"/>
                </a:solidFill>
                <a:latin typeface="Avenir Next Medium" panose="020B0503020202020204" pitchFamily="34" charset="0"/>
              </a:rPr>
              <a:t>Evanesco</a:t>
            </a:r>
            <a:r>
              <a:rPr lang="en-US" sz="2800" dirty="0">
                <a:solidFill>
                  <a:srgbClr val="357429"/>
                </a:solidFill>
                <a:latin typeface="Avenir Next Medium" panose="020B0503020202020204" pitchFamily="34" charset="0"/>
              </a:rPr>
              <a:t>: No copy operation, no reliability issues</a:t>
            </a:r>
            <a:br>
              <a:rPr lang="en-US" sz="2800" dirty="0">
                <a:solidFill>
                  <a:srgbClr val="357429"/>
                </a:solidFill>
                <a:latin typeface="Avenir Next Medium" panose="020B0503020202020204" pitchFamily="34" charset="0"/>
              </a:rPr>
            </a:br>
            <a:r>
              <a:rPr lang="en-US" sz="2800" dirty="0">
                <a:solidFill>
                  <a:srgbClr val="357429"/>
                </a:solidFill>
                <a:latin typeface="Avenir Next Medium" panose="020B0503020202020204" pitchFamily="34" charset="0"/>
              </a:rPr>
              <a:t>w/ minimal changes to NAND flash chip designs</a:t>
            </a:r>
            <a:endParaRPr lang="en-CH" sz="2800" dirty="0">
              <a:solidFill>
                <a:srgbClr val="357429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253" name="Rectangle 252">
            <a:extLst>
              <a:ext uri="{FF2B5EF4-FFF2-40B4-BE49-F238E27FC236}">
                <a16:creationId xmlns:a16="http://schemas.microsoft.com/office/drawing/2014/main" id="{D1181463-D4DD-0CEC-1D77-F8F9FE226A33}"/>
              </a:ext>
            </a:extLst>
          </p:cNvPr>
          <p:cNvSpPr/>
          <p:nvPr/>
        </p:nvSpPr>
        <p:spPr>
          <a:xfrm>
            <a:off x="-438626" y="4948323"/>
            <a:ext cx="9800489" cy="523220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  <a:latin typeface="Avenir Next Medium" panose="020B0503020202020204" pitchFamily="34" charset="0"/>
              </a:rPr>
              <a:t>But the performance overhead is not negligible</a:t>
            </a:r>
            <a:endParaRPr lang="en-CH" sz="2800" dirty="0">
              <a:solidFill>
                <a:srgbClr val="FF0000"/>
              </a:solidFill>
              <a:latin typeface="Avenir Next Medium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6968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" grpId="0"/>
      <p:bldP spid="25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C819A7-AB2E-834F-8B08-B62042CD5F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703" y="972065"/>
            <a:ext cx="8844594" cy="5420576"/>
          </a:xfrm>
        </p:spPr>
        <p:txBody>
          <a:bodyPr>
            <a:normAutofit/>
          </a:bodyPr>
          <a:lstStyle/>
          <a:p>
            <a:r>
              <a:rPr lang="en-US" dirty="0"/>
              <a:t>To </a:t>
            </a:r>
            <a:r>
              <a:rPr lang="en-US" dirty="0">
                <a:solidFill>
                  <a:srgbClr val="357429"/>
                </a:solidFill>
              </a:rPr>
              <a:t>minimize the performance overhead</a:t>
            </a:r>
            <a:r>
              <a:rPr lang="en-US" dirty="0"/>
              <a:t> of data sanitization</a:t>
            </a:r>
          </a:p>
          <a:p>
            <a:pPr lvl="1"/>
            <a:r>
              <a:rPr lang="en-US" dirty="0"/>
              <a:t>Issues </a:t>
            </a:r>
            <a:r>
              <a:rPr lang="en-US" dirty="0" err="1"/>
              <a:t>pLock</a:t>
            </a:r>
            <a:r>
              <a:rPr lang="en-US" dirty="0"/>
              <a:t> and </a:t>
            </a:r>
            <a:r>
              <a:rPr lang="en-US" dirty="0" err="1"/>
              <a:t>bLock</a:t>
            </a:r>
            <a:r>
              <a:rPr lang="en-US" dirty="0"/>
              <a:t> commands </a:t>
            </a:r>
            <a:r>
              <a:rPr lang="en-US" dirty="0">
                <a:solidFill>
                  <a:srgbClr val="E47103"/>
                </a:solidFill>
              </a:rPr>
              <a:t>depending on the status of the target block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85ACA697-AA90-47A9-9C43-D29AE8A1C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/>
              <a:t>SecureSSD</a:t>
            </a:r>
            <a:r>
              <a:rPr lang="en-US" altLang="ko-KR" dirty="0"/>
              <a:t>: System-Level Optimization</a:t>
            </a:r>
            <a:endParaRPr lang="ko-KR" altLang="en-US" dirty="0"/>
          </a:p>
        </p:txBody>
      </p:sp>
      <p:sp>
        <p:nvSpPr>
          <p:cNvPr id="197" name="Slide Number Placeholder 4">
            <a:extLst>
              <a:ext uri="{FF2B5EF4-FFF2-40B4-BE49-F238E27FC236}">
                <a16:creationId xmlns:a16="http://schemas.microsoft.com/office/drawing/2014/main" id="{0C8F7E92-F306-CE84-9034-04C9D1933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smtClean="0"/>
              <a:t>29</a:t>
            </a:fld>
            <a:endParaRPr lang="en-CH" dirty="0"/>
          </a:p>
        </p:txBody>
      </p:sp>
      <p:grpSp>
        <p:nvGrpSpPr>
          <p:cNvPr id="97" name="그룹 28">
            <a:extLst>
              <a:ext uri="{FF2B5EF4-FFF2-40B4-BE49-F238E27FC236}">
                <a16:creationId xmlns:a16="http://schemas.microsoft.com/office/drawing/2014/main" id="{5C9964F2-5948-5DBF-14C3-93A0DF6F44A7}"/>
              </a:ext>
            </a:extLst>
          </p:cNvPr>
          <p:cNvGrpSpPr/>
          <p:nvPr/>
        </p:nvGrpSpPr>
        <p:grpSpPr>
          <a:xfrm>
            <a:off x="6356143" y="4535389"/>
            <a:ext cx="2548117" cy="1993625"/>
            <a:chOff x="6356143" y="3898161"/>
            <a:chExt cx="2548117" cy="1993625"/>
          </a:xfrm>
        </p:grpSpPr>
        <p:grpSp>
          <p:nvGrpSpPr>
            <p:cNvPr id="98" name="그룹 25">
              <a:extLst>
                <a:ext uri="{FF2B5EF4-FFF2-40B4-BE49-F238E27FC236}">
                  <a16:creationId xmlns:a16="http://schemas.microsoft.com/office/drawing/2014/main" id="{0A355AEE-4AC5-6471-0DED-DD3E1419CAA5}"/>
                </a:ext>
              </a:extLst>
            </p:cNvPr>
            <p:cNvGrpSpPr/>
            <p:nvPr/>
          </p:nvGrpSpPr>
          <p:grpSpPr>
            <a:xfrm>
              <a:off x="7524328" y="4510961"/>
              <a:ext cx="1008113" cy="1380825"/>
              <a:chOff x="7524328" y="4510961"/>
              <a:chExt cx="1008113" cy="1380825"/>
            </a:xfrm>
          </p:grpSpPr>
          <p:sp>
            <p:nvSpPr>
              <p:cNvPr id="100" name="직사각형 66">
                <a:extLst>
                  <a:ext uri="{FF2B5EF4-FFF2-40B4-BE49-F238E27FC236}">
                    <a16:creationId xmlns:a16="http://schemas.microsoft.com/office/drawing/2014/main" id="{5342FF5E-DC35-1EA2-F45E-273619DFF25D}"/>
                  </a:ext>
                </a:extLst>
              </p:cNvPr>
              <p:cNvSpPr/>
              <p:nvPr/>
            </p:nvSpPr>
            <p:spPr>
              <a:xfrm>
                <a:off x="7524328" y="4510961"/>
                <a:ext cx="1008113" cy="144016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254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01" name="직사각형 70">
                <a:extLst>
                  <a:ext uri="{FF2B5EF4-FFF2-40B4-BE49-F238E27FC236}">
                    <a16:creationId xmlns:a16="http://schemas.microsoft.com/office/drawing/2014/main" id="{92C0C035-D786-1B30-99CB-EF16D3E9D4C4}"/>
                  </a:ext>
                </a:extLst>
              </p:cNvPr>
              <p:cNvSpPr/>
              <p:nvPr/>
            </p:nvSpPr>
            <p:spPr>
              <a:xfrm>
                <a:off x="7524328" y="5087026"/>
                <a:ext cx="1008113" cy="28803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254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⋮</a:t>
                </a:r>
              </a:p>
            </p:txBody>
          </p:sp>
          <p:sp>
            <p:nvSpPr>
              <p:cNvPr id="102" name="직사각형 71">
                <a:extLst>
                  <a:ext uri="{FF2B5EF4-FFF2-40B4-BE49-F238E27FC236}">
                    <a16:creationId xmlns:a16="http://schemas.microsoft.com/office/drawing/2014/main" id="{8778C962-8E39-7636-FC8E-8728596EB522}"/>
                  </a:ext>
                </a:extLst>
              </p:cNvPr>
              <p:cNvSpPr/>
              <p:nvPr/>
            </p:nvSpPr>
            <p:spPr>
              <a:xfrm>
                <a:off x="7524328" y="5375058"/>
                <a:ext cx="1008113" cy="144016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254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03" name="직사각형 72">
                <a:extLst>
                  <a:ext uri="{FF2B5EF4-FFF2-40B4-BE49-F238E27FC236}">
                    <a16:creationId xmlns:a16="http://schemas.microsoft.com/office/drawing/2014/main" id="{220351CB-1E6F-F5A5-3396-5BF27AC9D62C}"/>
                  </a:ext>
                </a:extLst>
              </p:cNvPr>
              <p:cNvSpPr/>
              <p:nvPr/>
            </p:nvSpPr>
            <p:spPr>
              <a:xfrm>
                <a:off x="7524328" y="5519074"/>
                <a:ext cx="1008113" cy="144016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254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04" name="직사각형 67">
                <a:extLst>
                  <a:ext uri="{FF2B5EF4-FFF2-40B4-BE49-F238E27FC236}">
                    <a16:creationId xmlns:a16="http://schemas.microsoft.com/office/drawing/2014/main" id="{40A76730-715E-BC67-B417-3FD0C9BE5F6B}"/>
                  </a:ext>
                </a:extLst>
              </p:cNvPr>
              <p:cNvSpPr/>
              <p:nvPr/>
            </p:nvSpPr>
            <p:spPr>
              <a:xfrm>
                <a:off x="7524328" y="4654977"/>
                <a:ext cx="1008113" cy="144016"/>
              </a:xfrm>
              <a:prstGeom prst="rect">
                <a:avLst/>
              </a:prstGeom>
              <a:solidFill>
                <a:srgbClr val="B7ECFF"/>
              </a:solidFill>
              <a:ln w="254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05" name="직사각형 68">
                <a:extLst>
                  <a:ext uri="{FF2B5EF4-FFF2-40B4-BE49-F238E27FC236}">
                    <a16:creationId xmlns:a16="http://schemas.microsoft.com/office/drawing/2014/main" id="{64793BE2-0F3C-BCBD-2578-3A9A12071F64}"/>
                  </a:ext>
                </a:extLst>
              </p:cNvPr>
              <p:cNvSpPr/>
              <p:nvPr/>
            </p:nvSpPr>
            <p:spPr>
              <a:xfrm>
                <a:off x="7524328" y="4798993"/>
                <a:ext cx="1008113" cy="144016"/>
              </a:xfrm>
              <a:prstGeom prst="rect">
                <a:avLst/>
              </a:prstGeom>
              <a:solidFill>
                <a:srgbClr val="B7ECFF"/>
              </a:solidFill>
              <a:ln w="254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06" name="직사각형 69">
                <a:extLst>
                  <a:ext uri="{FF2B5EF4-FFF2-40B4-BE49-F238E27FC236}">
                    <a16:creationId xmlns:a16="http://schemas.microsoft.com/office/drawing/2014/main" id="{EC4A1728-B630-FD34-8DEB-25CB7D595A3C}"/>
                  </a:ext>
                </a:extLst>
              </p:cNvPr>
              <p:cNvSpPr/>
              <p:nvPr/>
            </p:nvSpPr>
            <p:spPr>
              <a:xfrm>
                <a:off x="7524328" y="4943009"/>
                <a:ext cx="1008113" cy="144016"/>
              </a:xfrm>
              <a:prstGeom prst="rect">
                <a:avLst/>
              </a:prstGeom>
              <a:solidFill>
                <a:srgbClr val="B7ECFF"/>
              </a:solidFill>
              <a:ln w="254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07" name="직사각형 73">
                <a:extLst>
                  <a:ext uri="{FF2B5EF4-FFF2-40B4-BE49-F238E27FC236}">
                    <a16:creationId xmlns:a16="http://schemas.microsoft.com/office/drawing/2014/main" id="{46713813-BF71-7831-1D91-1E9771B1808E}"/>
                  </a:ext>
                </a:extLst>
              </p:cNvPr>
              <p:cNvSpPr/>
              <p:nvPr/>
            </p:nvSpPr>
            <p:spPr>
              <a:xfrm>
                <a:off x="7645684" y="5676506"/>
                <a:ext cx="765400" cy="215280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rPr>
                  <a:t>Block#m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</p:grp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BBD15A8D-CDF7-373B-99A8-DCAB1F7E882E}"/>
                </a:ext>
              </a:extLst>
            </p:cNvPr>
            <p:cNvSpPr txBox="1"/>
            <p:nvPr/>
          </p:nvSpPr>
          <p:spPr>
            <a:xfrm>
              <a:off x="6356143" y="3898161"/>
              <a:ext cx="2548117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u="none" strike="noStrike" kern="0" cap="none" spc="0" normalizeH="0" baseline="0" noProof="0" dirty="0">
                  <a:ln>
                    <a:noFill/>
                  </a:ln>
                  <a:solidFill>
                    <a:srgbClr val="552579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Multiple invalid pages +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u="none" strike="noStrike" kern="0" cap="none" spc="0" normalizeH="0" baseline="0" noProof="0" dirty="0">
                  <a:ln>
                    <a:noFill/>
                  </a:ln>
                  <a:solidFill>
                    <a:srgbClr val="552579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no valid pages in the block</a:t>
              </a:r>
            </a:p>
          </p:txBody>
        </p:sp>
      </p:grpSp>
      <p:grpSp>
        <p:nvGrpSpPr>
          <p:cNvPr id="108" name="그룹 23">
            <a:extLst>
              <a:ext uri="{FF2B5EF4-FFF2-40B4-BE49-F238E27FC236}">
                <a16:creationId xmlns:a16="http://schemas.microsoft.com/office/drawing/2014/main" id="{98D3EAD2-B2A0-B59A-66E7-F61E0FB2C8B5}"/>
              </a:ext>
            </a:extLst>
          </p:cNvPr>
          <p:cNvGrpSpPr/>
          <p:nvPr/>
        </p:nvGrpSpPr>
        <p:grpSpPr>
          <a:xfrm>
            <a:off x="7204534" y="2626068"/>
            <a:ext cx="1525298" cy="1656399"/>
            <a:chOff x="7204534" y="1988840"/>
            <a:chExt cx="1525298" cy="1656399"/>
          </a:xfrm>
        </p:grpSpPr>
        <p:sp>
          <p:nvSpPr>
            <p:cNvPr id="109" name="직사각형 48">
              <a:extLst>
                <a:ext uri="{FF2B5EF4-FFF2-40B4-BE49-F238E27FC236}">
                  <a16:creationId xmlns:a16="http://schemas.microsoft.com/office/drawing/2014/main" id="{DEEE5E4E-7D47-3D87-143E-2FC713DE0361}"/>
                </a:ext>
              </a:extLst>
            </p:cNvPr>
            <p:cNvSpPr/>
            <p:nvPr/>
          </p:nvSpPr>
          <p:spPr>
            <a:xfrm>
              <a:off x="7524328" y="1988840"/>
              <a:ext cx="1008113" cy="144016"/>
            </a:xfrm>
            <a:prstGeom prst="rect">
              <a:avLst/>
            </a:prstGeom>
            <a:solidFill>
              <a:srgbClr val="3B812F">
                <a:lumMod val="20000"/>
                <a:lumOff val="80000"/>
              </a:srgbClr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110" name="직사각형 58">
              <a:extLst>
                <a:ext uri="{FF2B5EF4-FFF2-40B4-BE49-F238E27FC236}">
                  <a16:creationId xmlns:a16="http://schemas.microsoft.com/office/drawing/2014/main" id="{89CB01DF-0F86-AB38-4D87-D56D6F275FF1}"/>
                </a:ext>
              </a:extLst>
            </p:cNvPr>
            <p:cNvSpPr/>
            <p:nvPr/>
          </p:nvSpPr>
          <p:spPr>
            <a:xfrm>
              <a:off x="7524328" y="2276872"/>
              <a:ext cx="1008113" cy="144016"/>
            </a:xfrm>
            <a:prstGeom prst="rect">
              <a:avLst/>
            </a:prstGeom>
            <a:solidFill>
              <a:srgbClr val="3B812F">
                <a:lumMod val="20000"/>
                <a:lumOff val="80000"/>
              </a:srgbClr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111" name="직사각형 59">
              <a:extLst>
                <a:ext uri="{FF2B5EF4-FFF2-40B4-BE49-F238E27FC236}">
                  <a16:creationId xmlns:a16="http://schemas.microsoft.com/office/drawing/2014/main" id="{BFD0F3A7-C06E-C1D5-E33E-5E71715706F8}"/>
                </a:ext>
              </a:extLst>
            </p:cNvPr>
            <p:cNvSpPr/>
            <p:nvPr/>
          </p:nvSpPr>
          <p:spPr>
            <a:xfrm>
              <a:off x="7524328" y="2420888"/>
              <a:ext cx="1008113" cy="144016"/>
            </a:xfrm>
            <a:prstGeom prst="rect">
              <a:avLst/>
            </a:prstGeom>
            <a:solidFill>
              <a:srgbClr val="3B812F">
                <a:lumMod val="20000"/>
                <a:lumOff val="80000"/>
              </a:srgbClr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112" name="직사각형 60">
              <a:extLst>
                <a:ext uri="{FF2B5EF4-FFF2-40B4-BE49-F238E27FC236}">
                  <a16:creationId xmlns:a16="http://schemas.microsoft.com/office/drawing/2014/main" id="{060081D2-CE5A-26EE-9390-A837776C1161}"/>
                </a:ext>
              </a:extLst>
            </p:cNvPr>
            <p:cNvSpPr/>
            <p:nvPr/>
          </p:nvSpPr>
          <p:spPr>
            <a:xfrm>
              <a:off x="7524328" y="2564905"/>
              <a:ext cx="1008113" cy="288032"/>
            </a:xfrm>
            <a:prstGeom prst="rect">
              <a:avLst/>
            </a:prstGeom>
            <a:solidFill>
              <a:srgbClr val="FFFFFF">
                <a:lumMod val="75000"/>
              </a:srgbClr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rPr>
                <a:t>⋮</a:t>
              </a:r>
            </a:p>
          </p:txBody>
        </p:sp>
        <p:sp>
          <p:nvSpPr>
            <p:cNvPr id="113" name="직사각형 62">
              <a:extLst>
                <a:ext uri="{FF2B5EF4-FFF2-40B4-BE49-F238E27FC236}">
                  <a16:creationId xmlns:a16="http://schemas.microsoft.com/office/drawing/2014/main" id="{DB2A1DFA-4578-A5F3-FB42-6ACD24B8DEC4}"/>
                </a:ext>
              </a:extLst>
            </p:cNvPr>
            <p:cNvSpPr/>
            <p:nvPr/>
          </p:nvSpPr>
          <p:spPr>
            <a:xfrm>
              <a:off x="7524328" y="2852937"/>
              <a:ext cx="1008113" cy="144016"/>
            </a:xfrm>
            <a:prstGeom prst="rect">
              <a:avLst/>
            </a:prstGeom>
            <a:solidFill>
              <a:srgbClr val="3B812F">
                <a:lumMod val="20000"/>
                <a:lumOff val="80000"/>
              </a:srgbClr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114" name="직사각형 63">
              <a:extLst>
                <a:ext uri="{FF2B5EF4-FFF2-40B4-BE49-F238E27FC236}">
                  <a16:creationId xmlns:a16="http://schemas.microsoft.com/office/drawing/2014/main" id="{E511D804-8925-B335-F552-8B3261DC8D4C}"/>
                </a:ext>
              </a:extLst>
            </p:cNvPr>
            <p:cNvSpPr/>
            <p:nvPr/>
          </p:nvSpPr>
          <p:spPr>
            <a:xfrm>
              <a:off x="7524328" y="2996953"/>
              <a:ext cx="1008113" cy="144016"/>
            </a:xfrm>
            <a:prstGeom prst="rect">
              <a:avLst/>
            </a:prstGeom>
            <a:solidFill>
              <a:srgbClr val="FFFFFF">
                <a:lumMod val="75000"/>
              </a:srgbClr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115" name="직사각형 57">
              <a:extLst>
                <a:ext uri="{FF2B5EF4-FFF2-40B4-BE49-F238E27FC236}">
                  <a16:creationId xmlns:a16="http://schemas.microsoft.com/office/drawing/2014/main" id="{5444966D-8040-FE8B-6F8F-035A50F21B10}"/>
                </a:ext>
              </a:extLst>
            </p:cNvPr>
            <p:cNvSpPr/>
            <p:nvPr/>
          </p:nvSpPr>
          <p:spPr>
            <a:xfrm>
              <a:off x="7524328" y="2132856"/>
              <a:ext cx="1008113" cy="144016"/>
            </a:xfrm>
            <a:prstGeom prst="rect">
              <a:avLst/>
            </a:prstGeom>
            <a:solidFill>
              <a:srgbClr val="B7ECFF"/>
            </a:solidFill>
            <a:ln w="19050" cap="flat" cmpd="sng" algn="ctr">
              <a:solidFill>
                <a:srgbClr val="C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116" name="직사각형 64">
              <a:extLst>
                <a:ext uri="{FF2B5EF4-FFF2-40B4-BE49-F238E27FC236}">
                  <a16:creationId xmlns:a16="http://schemas.microsoft.com/office/drawing/2014/main" id="{B220EA4C-78FC-99C2-758E-16FBE596AF9C}"/>
                </a:ext>
              </a:extLst>
            </p:cNvPr>
            <p:cNvSpPr/>
            <p:nvPr/>
          </p:nvSpPr>
          <p:spPr>
            <a:xfrm>
              <a:off x="7680475" y="3168899"/>
              <a:ext cx="695818" cy="215280"/>
            </a:xfrm>
            <a:prstGeom prst="rect">
              <a:avLst/>
            </a:prstGeom>
            <a:no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40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Block#k</a:t>
              </a: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17" name="직사각형 75">
              <a:extLst>
                <a:ext uri="{FF2B5EF4-FFF2-40B4-BE49-F238E27FC236}">
                  <a16:creationId xmlns:a16="http://schemas.microsoft.com/office/drawing/2014/main" id="{49846857-D6DE-9E8C-E607-1FE84719C841}"/>
                </a:ext>
              </a:extLst>
            </p:cNvPr>
            <p:cNvSpPr/>
            <p:nvPr/>
          </p:nvSpPr>
          <p:spPr>
            <a:xfrm>
              <a:off x="7204534" y="3447167"/>
              <a:ext cx="178532" cy="178532"/>
            </a:xfrm>
            <a:prstGeom prst="rect">
              <a:avLst/>
            </a:prstGeom>
            <a:solidFill>
              <a:srgbClr val="3B812F">
                <a:lumMod val="40000"/>
                <a:lumOff val="60000"/>
              </a:srgbClr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18" name="직사각형 76">
              <a:extLst>
                <a:ext uri="{FF2B5EF4-FFF2-40B4-BE49-F238E27FC236}">
                  <a16:creationId xmlns:a16="http://schemas.microsoft.com/office/drawing/2014/main" id="{6CA8927F-F572-CB57-06EE-0F9CAB4D6F11}"/>
                </a:ext>
              </a:extLst>
            </p:cNvPr>
            <p:cNvSpPr/>
            <p:nvPr/>
          </p:nvSpPr>
          <p:spPr>
            <a:xfrm>
              <a:off x="7949865" y="3461731"/>
              <a:ext cx="178532" cy="178532"/>
            </a:xfrm>
            <a:prstGeom prst="rect">
              <a:avLst/>
            </a:prstGeom>
            <a:solidFill>
              <a:srgbClr val="FFFFFF">
                <a:lumMod val="65000"/>
              </a:srgbClr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B89F97DE-4349-0D9D-6870-B68C18E2133A}"/>
                </a:ext>
              </a:extLst>
            </p:cNvPr>
            <p:cNvSpPr txBox="1"/>
            <p:nvPr/>
          </p:nvSpPr>
          <p:spPr>
            <a:xfrm>
              <a:off x="7437876" y="3429001"/>
              <a:ext cx="419987" cy="215444"/>
            </a:xfrm>
            <a:prstGeom prst="rect">
              <a:avLst/>
            </a:prstGeom>
            <a:solidFill>
              <a:srgbClr val="FFFFFF"/>
            </a:solidFill>
            <a:ln w="19050">
              <a:noFill/>
            </a:ln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Valid</a:t>
              </a: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90AA3B9E-27C2-A75A-0B6A-8D4188B3DA53}"/>
                </a:ext>
              </a:extLst>
            </p:cNvPr>
            <p:cNvSpPr txBox="1"/>
            <p:nvPr/>
          </p:nvSpPr>
          <p:spPr>
            <a:xfrm>
              <a:off x="8183207" y="3429795"/>
              <a:ext cx="546625" cy="215444"/>
            </a:xfrm>
            <a:prstGeom prst="rect">
              <a:avLst/>
            </a:prstGeom>
            <a:solidFill>
              <a:srgbClr val="FFFFFF"/>
            </a:solidFill>
            <a:ln w="19050">
              <a:noFill/>
            </a:ln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Invalid</a:t>
              </a: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</p:grpSp>
      <p:grpSp>
        <p:nvGrpSpPr>
          <p:cNvPr id="121" name="그룹 19">
            <a:extLst>
              <a:ext uri="{FF2B5EF4-FFF2-40B4-BE49-F238E27FC236}">
                <a16:creationId xmlns:a16="http://schemas.microsoft.com/office/drawing/2014/main" id="{2D652508-9604-0079-31EC-AAD5C57F0C8C}"/>
              </a:ext>
            </a:extLst>
          </p:cNvPr>
          <p:cNvGrpSpPr/>
          <p:nvPr/>
        </p:nvGrpSpPr>
        <p:grpSpPr>
          <a:xfrm>
            <a:off x="3347864" y="3037025"/>
            <a:ext cx="1096331" cy="412422"/>
            <a:chOff x="3347864" y="2079350"/>
            <a:chExt cx="1096331" cy="412422"/>
          </a:xfrm>
        </p:grpSpPr>
        <p:cxnSp>
          <p:nvCxnSpPr>
            <p:cNvPr id="122" name="직선 화살표 연결선 11">
              <a:extLst>
                <a:ext uri="{FF2B5EF4-FFF2-40B4-BE49-F238E27FC236}">
                  <a16:creationId xmlns:a16="http://schemas.microsoft.com/office/drawing/2014/main" id="{E25A7689-B342-82DD-DA89-1AA702C2CC9C}"/>
                </a:ext>
              </a:extLst>
            </p:cNvPr>
            <p:cNvCxnSpPr>
              <a:stCxn id="148" idx="2"/>
              <a:endCxn id="139" idx="0"/>
            </p:cNvCxnSpPr>
            <p:nvPr/>
          </p:nvCxnSpPr>
          <p:spPr>
            <a:xfrm>
              <a:off x="3347864" y="2079350"/>
              <a:ext cx="0" cy="412422"/>
            </a:xfrm>
            <a:prstGeom prst="straightConnector1">
              <a:avLst/>
            </a:prstGeom>
            <a:noFill/>
            <a:ln w="19050" cap="flat" cmpd="sng" algn="ctr">
              <a:solidFill>
                <a:srgbClr val="0070C0"/>
              </a:solidFill>
              <a:prstDash val="solid"/>
              <a:tailEnd type="triangle" w="lg" len="lg"/>
            </a:ln>
            <a:effectLst/>
          </p:spPr>
        </p:cxn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863BE6B8-9C75-2072-169A-B778E7A847EC}"/>
                </a:ext>
              </a:extLst>
            </p:cNvPr>
            <p:cNvSpPr txBox="1"/>
            <p:nvPr/>
          </p:nvSpPr>
          <p:spPr>
            <a:xfrm>
              <a:off x="3419872" y="2162052"/>
              <a:ext cx="1024323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i="1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Delete A</a:t>
              </a:r>
              <a:endParaRPr kumimoji="0" lang="ko-KR" altLang="en-US" sz="1600" i="1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</p:grpSp>
      <p:grpSp>
        <p:nvGrpSpPr>
          <p:cNvPr id="124" name="그룹 20">
            <a:extLst>
              <a:ext uri="{FF2B5EF4-FFF2-40B4-BE49-F238E27FC236}">
                <a16:creationId xmlns:a16="http://schemas.microsoft.com/office/drawing/2014/main" id="{A876FC6B-906D-2BFB-4BD4-54248E274F41}"/>
              </a:ext>
            </a:extLst>
          </p:cNvPr>
          <p:cNvGrpSpPr/>
          <p:nvPr/>
        </p:nvGrpSpPr>
        <p:grpSpPr>
          <a:xfrm>
            <a:off x="3347864" y="4341197"/>
            <a:ext cx="2177890" cy="403270"/>
            <a:chOff x="3347864" y="3528662"/>
            <a:chExt cx="2177890" cy="403270"/>
          </a:xfrm>
        </p:grpSpPr>
        <p:cxnSp>
          <p:nvCxnSpPr>
            <p:cNvPr id="125" name="직선 화살표 연결선 81">
              <a:extLst>
                <a:ext uri="{FF2B5EF4-FFF2-40B4-BE49-F238E27FC236}">
                  <a16:creationId xmlns:a16="http://schemas.microsoft.com/office/drawing/2014/main" id="{98936144-8D4B-B107-678E-F607A65F8D8A}"/>
                </a:ext>
              </a:extLst>
            </p:cNvPr>
            <p:cNvCxnSpPr>
              <a:cxnSpLocks/>
              <a:endCxn id="149" idx="0"/>
            </p:cNvCxnSpPr>
            <p:nvPr/>
          </p:nvCxnSpPr>
          <p:spPr>
            <a:xfrm>
              <a:off x="3347864" y="3528662"/>
              <a:ext cx="0" cy="403270"/>
            </a:xfrm>
            <a:prstGeom prst="straightConnector1">
              <a:avLst/>
            </a:prstGeom>
            <a:noFill/>
            <a:ln w="19050" cap="flat" cmpd="sng" algn="ctr">
              <a:solidFill>
                <a:srgbClr val="0070C0"/>
              </a:solidFill>
              <a:prstDash val="solid"/>
              <a:tailEnd type="triangle" w="lg" len="lg"/>
            </a:ln>
            <a:effectLst/>
          </p:spPr>
        </p:cxn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2C0CCD56-360A-1F46-5666-E67346839064}"/>
                </a:ext>
              </a:extLst>
            </p:cNvPr>
            <p:cNvSpPr txBox="1"/>
            <p:nvPr/>
          </p:nvSpPr>
          <p:spPr>
            <a:xfrm>
              <a:off x="3419872" y="3623417"/>
              <a:ext cx="2105882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i="1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Trim (discard) LPAs</a:t>
              </a:r>
              <a:endParaRPr kumimoji="0" lang="ko-KR" altLang="en-US" sz="1600" i="1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</p:grpSp>
      <p:grpSp>
        <p:nvGrpSpPr>
          <p:cNvPr id="127" name="그룹 29">
            <a:extLst>
              <a:ext uri="{FF2B5EF4-FFF2-40B4-BE49-F238E27FC236}">
                <a16:creationId xmlns:a16="http://schemas.microsoft.com/office/drawing/2014/main" id="{65841441-303F-1B7F-D9FD-E211E61432EF}"/>
              </a:ext>
            </a:extLst>
          </p:cNvPr>
          <p:cNvGrpSpPr/>
          <p:nvPr/>
        </p:nvGrpSpPr>
        <p:grpSpPr>
          <a:xfrm>
            <a:off x="6588223" y="5292205"/>
            <a:ext cx="1944218" cy="534630"/>
            <a:chOff x="6588223" y="4654977"/>
            <a:chExt cx="1944218" cy="534630"/>
          </a:xfrm>
        </p:grpSpPr>
        <p:sp>
          <p:nvSpPr>
            <p:cNvPr id="128" name="직사각형 98">
              <a:extLst>
                <a:ext uri="{FF2B5EF4-FFF2-40B4-BE49-F238E27FC236}">
                  <a16:creationId xmlns:a16="http://schemas.microsoft.com/office/drawing/2014/main" id="{37986FA5-73A8-E732-4884-1E554CC27DFE}"/>
                </a:ext>
              </a:extLst>
            </p:cNvPr>
            <p:cNvSpPr/>
            <p:nvPr/>
          </p:nvSpPr>
          <p:spPr>
            <a:xfrm>
              <a:off x="7524328" y="4654977"/>
              <a:ext cx="1008113" cy="144016"/>
            </a:xfrm>
            <a:prstGeom prst="rect">
              <a:avLst/>
            </a:prstGeom>
            <a:solidFill>
              <a:srgbClr val="BFBFBF"/>
            </a:solidFill>
            <a:ln w="19050" cap="flat" cmpd="sng" algn="ctr">
              <a:solidFill>
                <a:srgbClr val="C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129" name="직사각형 99">
              <a:extLst>
                <a:ext uri="{FF2B5EF4-FFF2-40B4-BE49-F238E27FC236}">
                  <a16:creationId xmlns:a16="http://schemas.microsoft.com/office/drawing/2014/main" id="{F015F65A-1816-21A9-1E6E-E248E1813A28}"/>
                </a:ext>
              </a:extLst>
            </p:cNvPr>
            <p:cNvSpPr/>
            <p:nvPr/>
          </p:nvSpPr>
          <p:spPr>
            <a:xfrm>
              <a:off x="7524328" y="4798993"/>
              <a:ext cx="1008113" cy="144016"/>
            </a:xfrm>
            <a:prstGeom prst="rect">
              <a:avLst/>
            </a:prstGeom>
            <a:solidFill>
              <a:srgbClr val="BFBFBF"/>
            </a:solidFill>
            <a:ln w="19050" cap="flat" cmpd="sng" algn="ctr">
              <a:solidFill>
                <a:srgbClr val="C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130" name="직사각형 100">
              <a:extLst>
                <a:ext uri="{FF2B5EF4-FFF2-40B4-BE49-F238E27FC236}">
                  <a16:creationId xmlns:a16="http://schemas.microsoft.com/office/drawing/2014/main" id="{D1F19BA7-E4F8-82AB-53AD-1B8BFCCE9B73}"/>
                </a:ext>
              </a:extLst>
            </p:cNvPr>
            <p:cNvSpPr/>
            <p:nvPr/>
          </p:nvSpPr>
          <p:spPr>
            <a:xfrm>
              <a:off x="7524328" y="4943009"/>
              <a:ext cx="1008113" cy="144016"/>
            </a:xfrm>
            <a:prstGeom prst="rect">
              <a:avLst/>
            </a:prstGeom>
            <a:solidFill>
              <a:srgbClr val="BFBFBF"/>
            </a:solidFill>
            <a:ln w="19050" cap="flat" cmpd="sng" algn="ctr">
              <a:solidFill>
                <a:srgbClr val="C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cxnSp>
          <p:nvCxnSpPr>
            <p:cNvPr id="131" name="직선 화살표 연결선 85">
              <a:extLst>
                <a:ext uri="{FF2B5EF4-FFF2-40B4-BE49-F238E27FC236}">
                  <a16:creationId xmlns:a16="http://schemas.microsoft.com/office/drawing/2014/main" id="{5E4F2EC7-12AA-2B74-A6FE-64377E526D8C}"/>
                </a:ext>
              </a:extLst>
            </p:cNvPr>
            <p:cNvCxnSpPr>
              <a:cxnSpLocks/>
            </p:cNvCxnSpPr>
            <p:nvPr/>
          </p:nvCxnSpPr>
          <p:spPr>
            <a:xfrm>
              <a:off x="7224999" y="5100077"/>
              <a:ext cx="299439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552579"/>
              </a:solidFill>
              <a:prstDash val="solid"/>
              <a:tailEnd type="triangle" w="lg" len="lg"/>
            </a:ln>
            <a:effectLst/>
          </p:spPr>
        </p:cxn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D2DAB48A-C1F8-F8F2-061D-37460DB3DFB4}"/>
                </a:ext>
              </a:extLst>
            </p:cNvPr>
            <p:cNvSpPr txBox="1"/>
            <p:nvPr/>
          </p:nvSpPr>
          <p:spPr>
            <a:xfrm>
              <a:off x="6588223" y="5004941"/>
              <a:ext cx="722472" cy="184666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u="none" strike="noStrike" kern="0" cap="none" spc="0" normalizeH="0" baseline="0" noProof="0" dirty="0" err="1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Courier" pitchFamily="2" charset="0"/>
                  <a:cs typeface="Courier New" panose="02070309020205020404" pitchFamily="49" charset="0"/>
                </a:rPr>
                <a:t>bLock</a:t>
              </a:r>
              <a:endParaRPr kumimoji="0" lang="ko-KR" altLang="en-US" sz="120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urier" pitchFamily="2" charset="0"/>
                <a:cs typeface="Courier New" panose="02070309020205020404" pitchFamily="49" charset="0"/>
              </a:endParaRPr>
            </a:p>
          </p:txBody>
        </p:sp>
      </p:grpSp>
      <p:grpSp>
        <p:nvGrpSpPr>
          <p:cNvPr id="133" name="그룹 27">
            <a:extLst>
              <a:ext uri="{FF2B5EF4-FFF2-40B4-BE49-F238E27FC236}">
                <a16:creationId xmlns:a16="http://schemas.microsoft.com/office/drawing/2014/main" id="{05A95068-EA93-70D3-1166-01336892C0B1}"/>
              </a:ext>
            </a:extLst>
          </p:cNvPr>
          <p:cNvGrpSpPr/>
          <p:nvPr/>
        </p:nvGrpSpPr>
        <p:grpSpPr>
          <a:xfrm>
            <a:off x="6588223" y="2745849"/>
            <a:ext cx="1944218" cy="184666"/>
            <a:chOff x="6588223" y="2108621"/>
            <a:chExt cx="1944218" cy="184666"/>
          </a:xfrm>
        </p:grpSpPr>
        <p:sp>
          <p:nvSpPr>
            <p:cNvPr id="134" name="직사각형 97">
              <a:extLst>
                <a:ext uri="{FF2B5EF4-FFF2-40B4-BE49-F238E27FC236}">
                  <a16:creationId xmlns:a16="http://schemas.microsoft.com/office/drawing/2014/main" id="{4CD84F7A-5E49-2388-989C-9AE326293265}"/>
                </a:ext>
              </a:extLst>
            </p:cNvPr>
            <p:cNvSpPr/>
            <p:nvPr/>
          </p:nvSpPr>
          <p:spPr>
            <a:xfrm>
              <a:off x="7524328" y="2132856"/>
              <a:ext cx="1008113" cy="144016"/>
            </a:xfrm>
            <a:prstGeom prst="rect">
              <a:avLst/>
            </a:prstGeom>
            <a:solidFill>
              <a:srgbClr val="BFBFBF"/>
            </a:solidFill>
            <a:ln w="25400" cap="flat" cmpd="sng" algn="ctr">
              <a:solidFill>
                <a:srgbClr val="C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grpSp>
          <p:nvGrpSpPr>
            <p:cNvPr id="135" name="그룹 26">
              <a:extLst>
                <a:ext uri="{FF2B5EF4-FFF2-40B4-BE49-F238E27FC236}">
                  <a16:creationId xmlns:a16="http://schemas.microsoft.com/office/drawing/2014/main" id="{55307EE3-6D8A-25E0-9208-93C722DA7957}"/>
                </a:ext>
              </a:extLst>
            </p:cNvPr>
            <p:cNvGrpSpPr/>
            <p:nvPr/>
          </p:nvGrpSpPr>
          <p:grpSpPr>
            <a:xfrm>
              <a:off x="6588223" y="2108621"/>
              <a:ext cx="936215" cy="184666"/>
              <a:chOff x="6588223" y="2108621"/>
              <a:chExt cx="936215" cy="184666"/>
            </a:xfrm>
          </p:grpSpPr>
          <p:cxnSp>
            <p:nvCxnSpPr>
              <p:cNvPr id="136" name="직선 화살표 연결선 87">
                <a:extLst>
                  <a:ext uri="{FF2B5EF4-FFF2-40B4-BE49-F238E27FC236}">
                    <a16:creationId xmlns:a16="http://schemas.microsoft.com/office/drawing/2014/main" id="{B58D36ED-1E72-55F3-50B3-F7474B1CDA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24999" y="2203757"/>
                <a:ext cx="299439" cy="0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tailEnd type="triangle" w="lg" len="lg"/>
              </a:ln>
              <a:effectLst/>
            </p:spPr>
          </p:cxnSp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2D178B70-8053-CA7A-3BBD-3BFBA0EB4D6B}"/>
                  </a:ext>
                </a:extLst>
              </p:cNvPr>
              <p:cNvSpPr txBox="1"/>
              <p:nvPr/>
            </p:nvSpPr>
            <p:spPr>
              <a:xfrm>
                <a:off x="6588223" y="2108621"/>
                <a:ext cx="722472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200" u="none" strike="noStrike" kern="0" cap="none" spc="0" normalizeH="0" baseline="0" noProof="0" dirty="0" err="1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ourier" pitchFamily="2" charset="0"/>
                    <a:cs typeface="Courier New" panose="02070309020205020404" pitchFamily="49" charset="0"/>
                  </a:rPr>
                  <a:t>pLock</a:t>
                </a:r>
                <a:endParaRPr kumimoji="0" lang="ko-KR" altLang="en-US" sz="120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ourier" pitchFamily="2" charset="0"/>
                  <a:cs typeface="Courier New" panose="02070309020205020404" pitchFamily="49" charset="0"/>
                </a:endParaRPr>
              </a:p>
            </p:txBody>
          </p:sp>
        </p:grpSp>
      </p:grpSp>
      <p:sp>
        <p:nvSpPr>
          <p:cNvPr id="139" name="사각형: 둥근 모서리 280">
            <a:extLst>
              <a:ext uri="{FF2B5EF4-FFF2-40B4-BE49-F238E27FC236}">
                <a16:creationId xmlns:a16="http://schemas.microsoft.com/office/drawing/2014/main" id="{E08CD2AA-9962-7839-4CEF-E9D399AFA8E3}"/>
              </a:ext>
            </a:extLst>
          </p:cNvPr>
          <p:cNvSpPr/>
          <p:nvPr/>
        </p:nvSpPr>
        <p:spPr>
          <a:xfrm>
            <a:off x="2071358" y="3449447"/>
            <a:ext cx="2553011" cy="883858"/>
          </a:xfrm>
          <a:prstGeom prst="roundRect">
            <a:avLst>
              <a:gd name="adj" fmla="val 11173"/>
            </a:avLst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lIns="0" tIns="0" rIns="0" bIns="0"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File System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grpSp>
        <p:nvGrpSpPr>
          <p:cNvPr id="140" name="그룹 255">
            <a:extLst>
              <a:ext uri="{FF2B5EF4-FFF2-40B4-BE49-F238E27FC236}">
                <a16:creationId xmlns:a16="http://schemas.microsoft.com/office/drawing/2014/main" id="{7DE0FF39-BB1F-2C92-3396-403D93C2E0D8}"/>
              </a:ext>
            </a:extLst>
          </p:cNvPr>
          <p:cNvGrpSpPr/>
          <p:nvPr/>
        </p:nvGrpSpPr>
        <p:grpSpPr>
          <a:xfrm>
            <a:off x="2223424" y="3778388"/>
            <a:ext cx="548376" cy="509032"/>
            <a:chOff x="6721561" y="3135992"/>
            <a:chExt cx="620589" cy="576064"/>
          </a:xfrm>
        </p:grpSpPr>
        <p:sp>
          <p:nvSpPr>
            <p:cNvPr id="141" name="사각형: 잘린 한쪽 모서리 37">
              <a:extLst>
                <a:ext uri="{FF2B5EF4-FFF2-40B4-BE49-F238E27FC236}">
                  <a16:creationId xmlns:a16="http://schemas.microsoft.com/office/drawing/2014/main" id="{7B23885B-A36E-F56B-32CD-682281F40DF2}"/>
                </a:ext>
              </a:extLst>
            </p:cNvPr>
            <p:cNvSpPr/>
            <p:nvPr/>
          </p:nvSpPr>
          <p:spPr>
            <a:xfrm>
              <a:off x="6866063" y="3135992"/>
              <a:ext cx="476087" cy="576064"/>
            </a:xfrm>
            <a:prstGeom prst="snip1Rect">
              <a:avLst>
                <a:gd name="adj" fmla="val 27215"/>
              </a:avLst>
            </a:prstGeom>
            <a:solidFill>
              <a:srgbClr val="B7ECFF"/>
            </a:solidFill>
            <a:ln w="19050" cap="sq" cmpd="sng" algn="ctr">
              <a:solidFill>
                <a:srgbClr val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20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42" name="직각 삼각형 38">
              <a:extLst>
                <a:ext uri="{FF2B5EF4-FFF2-40B4-BE49-F238E27FC236}">
                  <a16:creationId xmlns:a16="http://schemas.microsoft.com/office/drawing/2014/main" id="{437F0364-C52D-C352-FE2B-484FD0C53F47}"/>
                </a:ext>
              </a:extLst>
            </p:cNvPr>
            <p:cNvSpPr/>
            <p:nvPr/>
          </p:nvSpPr>
          <p:spPr>
            <a:xfrm>
              <a:off x="7219592" y="3135992"/>
              <a:ext cx="122558" cy="131929"/>
            </a:xfrm>
            <a:prstGeom prst="rtTriangle">
              <a:avLst/>
            </a:prstGeom>
            <a:solidFill>
              <a:srgbClr val="FFFFFF">
                <a:lumMod val="65000"/>
              </a:srgbClr>
            </a:solidFill>
            <a:ln w="19050" cap="sq" cmpd="sng" algn="ctr">
              <a:solidFill>
                <a:srgbClr val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20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88988D33-1714-9295-B862-90BA5627D353}"/>
                </a:ext>
              </a:extLst>
            </p:cNvPr>
            <p:cNvSpPr txBox="1"/>
            <p:nvPr/>
          </p:nvSpPr>
          <p:spPr>
            <a:xfrm>
              <a:off x="6721561" y="3321393"/>
              <a:ext cx="576065" cy="208984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</a:ln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rPr>
                <a:t>A.png</a:t>
              </a:r>
              <a:endParaRPr kumimoji="0" lang="ko-KR" altLang="en-US" sz="120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</p:grpSp>
      <p:grpSp>
        <p:nvGrpSpPr>
          <p:cNvPr id="144" name="그룹 41">
            <a:extLst>
              <a:ext uri="{FF2B5EF4-FFF2-40B4-BE49-F238E27FC236}">
                <a16:creationId xmlns:a16="http://schemas.microsoft.com/office/drawing/2014/main" id="{759BAA2C-76BB-6542-9ABE-63BC527D6D91}"/>
              </a:ext>
            </a:extLst>
          </p:cNvPr>
          <p:cNvGrpSpPr/>
          <p:nvPr/>
        </p:nvGrpSpPr>
        <p:grpSpPr>
          <a:xfrm>
            <a:off x="3073675" y="3778388"/>
            <a:ext cx="548376" cy="509032"/>
            <a:chOff x="6721561" y="3135992"/>
            <a:chExt cx="620589" cy="576064"/>
          </a:xfrm>
        </p:grpSpPr>
        <p:sp>
          <p:nvSpPr>
            <p:cNvPr id="145" name="사각형: 잘린 한쪽 모서리 42">
              <a:extLst>
                <a:ext uri="{FF2B5EF4-FFF2-40B4-BE49-F238E27FC236}">
                  <a16:creationId xmlns:a16="http://schemas.microsoft.com/office/drawing/2014/main" id="{4E4A17F4-9EE4-2344-D40B-88688C1B57F5}"/>
                </a:ext>
              </a:extLst>
            </p:cNvPr>
            <p:cNvSpPr/>
            <p:nvPr/>
          </p:nvSpPr>
          <p:spPr>
            <a:xfrm>
              <a:off x="6866063" y="3135992"/>
              <a:ext cx="476087" cy="576064"/>
            </a:xfrm>
            <a:prstGeom prst="snip1Rect">
              <a:avLst>
                <a:gd name="adj" fmla="val 27215"/>
              </a:avLst>
            </a:prstGeom>
            <a:solidFill>
              <a:srgbClr val="3B812F">
                <a:lumMod val="20000"/>
                <a:lumOff val="80000"/>
              </a:srgbClr>
            </a:solidFill>
            <a:ln w="19050" cap="sq" cmpd="sng" algn="ctr">
              <a:solidFill>
                <a:srgbClr val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20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46" name="직각 삼각형 43">
              <a:extLst>
                <a:ext uri="{FF2B5EF4-FFF2-40B4-BE49-F238E27FC236}">
                  <a16:creationId xmlns:a16="http://schemas.microsoft.com/office/drawing/2014/main" id="{B10FBFA3-6E1C-64BB-436C-3CBEAA929078}"/>
                </a:ext>
              </a:extLst>
            </p:cNvPr>
            <p:cNvSpPr/>
            <p:nvPr/>
          </p:nvSpPr>
          <p:spPr>
            <a:xfrm>
              <a:off x="7219592" y="3135992"/>
              <a:ext cx="122558" cy="131929"/>
            </a:xfrm>
            <a:prstGeom prst="rtTriangle">
              <a:avLst/>
            </a:prstGeom>
            <a:solidFill>
              <a:srgbClr val="FFFFFF">
                <a:lumMod val="65000"/>
              </a:srgbClr>
            </a:solidFill>
            <a:ln w="19050" cap="sq" cmpd="sng" algn="ctr">
              <a:solidFill>
                <a:srgbClr val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20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06ACFFA4-E5BD-A1BB-8CA6-75CAF5DC2205}"/>
                </a:ext>
              </a:extLst>
            </p:cNvPr>
            <p:cNvSpPr txBox="1"/>
            <p:nvPr/>
          </p:nvSpPr>
          <p:spPr>
            <a:xfrm>
              <a:off x="6721561" y="3321393"/>
              <a:ext cx="576065" cy="208984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</a:ln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urier" pitchFamily="2" charset="0"/>
                  <a:cs typeface="Courier New" panose="02070309020205020404" pitchFamily="49" charset="0"/>
                </a:rPr>
                <a:t>B.doc</a:t>
              </a:r>
              <a:endParaRPr kumimoji="0" lang="ko-KR" altLang="en-US" sz="120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urier" pitchFamily="2" charset="0"/>
                <a:cs typeface="Courier New" panose="02070309020205020404" pitchFamily="49" charset="0"/>
              </a:endParaRPr>
            </a:p>
          </p:txBody>
        </p:sp>
      </p:grpSp>
      <p:sp>
        <p:nvSpPr>
          <p:cNvPr id="148" name="사각형: 둥근 모서리 61">
            <a:extLst>
              <a:ext uri="{FF2B5EF4-FFF2-40B4-BE49-F238E27FC236}">
                <a16:creationId xmlns:a16="http://schemas.microsoft.com/office/drawing/2014/main" id="{93BBAFC6-77FC-BEC6-FFBB-77793E0E8E52}"/>
              </a:ext>
            </a:extLst>
          </p:cNvPr>
          <p:cNvSpPr/>
          <p:nvPr/>
        </p:nvSpPr>
        <p:spPr>
          <a:xfrm>
            <a:off x="2071358" y="2658483"/>
            <a:ext cx="2553011" cy="378542"/>
          </a:xfrm>
          <a:prstGeom prst="roundRect">
            <a:avLst>
              <a:gd name="adj" fmla="val 22915"/>
            </a:avLst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Application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49" name="사각형: 둥근 모서리 281">
            <a:extLst>
              <a:ext uri="{FF2B5EF4-FFF2-40B4-BE49-F238E27FC236}">
                <a16:creationId xmlns:a16="http://schemas.microsoft.com/office/drawing/2014/main" id="{10151F1B-7E22-00ED-BCF3-7A112F2FA998}"/>
              </a:ext>
            </a:extLst>
          </p:cNvPr>
          <p:cNvSpPr/>
          <p:nvPr/>
        </p:nvSpPr>
        <p:spPr>
          <a:xfrm>
            <a:off x="539552" y="4744467"/>
            <a:ext cx="5616623" cy="1584176"/>
          </a:xfrm>
          <a:prstGeom prst="roundRect">
            <a:avLst>
              <a:gd name="adj" fmla="val 12781"/>
            </a:avLst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lIns="0" tIns="0" rIns="0" bIns="0"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SecureSSD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50" name="사각형: 둥근 모서리 283">
            <a:extLst>
              <a:ext uri="{FF2B5EF4-FFF2-40B4-BE49-F238E27FC236}">
                <a16:creationId xmlns:a16="http://schemas.microsoft.com/office/drawing/2014/main" id="{FDF5C302-3BE8-DB86-3E12-C03331218F3D}"/>
              </a:ext>
            </a:extLst>
          </p:cNvPr>
          <p:cNvSpPr/>
          <p:nvPr/>
        </p:nvSpPr>
        <p:spPr>
          <a:xfrm>
            <a:off x="617244" y="5117559"/>
            <a:ext cx="3076705" cy="1145751"/>
          </a:xfrm>
          <a:prstGeom prst="roundRect">
            <a:avLst>
              <a:gd name="adj" fmla="val 11155"/>
            </a:avLst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lIns="0" tIns="0" rIns="0" bIns="0"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Evanesco</a:t>
            </a:r>
            <a:r>
              <a:rPr kumimoji="0" lang="en-US" altLang="ko-KR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-Aware FTL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51" name="사각형: 둥근 모서리 7">
            <a:extLst>
              <a:ext uri="{FF2B5EF4-FFF2-40B4-BE49-F238E27FC236}">
                <a16:creationId xmlns:a16="http://schemas.microsoft.com/office/drawing/2014/main" id="{7200B79C-1C48-70C8-E7A5-97EF1779C060}"/>
              </a:ext>
            </a:extLst>
          </p:cNvPr>
          <p:cNvSpPr/>
          <p:nvPr/>
        </p:nvSpPr>
        <p:spPr>
          <a:xfrm>
            <a:off x="696663" y="5473699"/>
            <a:ext cx="916465" cy="720079"/>
          </a:xfrm>
          <a:prstGeom prst="roundRect">
            <a:avLst>
              <a:gd name="adj" fmla="val 8668"/>
            </a:avLst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L2P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Mapping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Table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52" name="사각형: 둥근 모서리 8">
            <a:extLst>
              <a:ext uri="{FF2B5EF4-FFF2-40B4-BE49-F238E27FC236}">
                <a16:creationId xmlns:a16="http://schemas.microsoft.com/office/drawing/2014/main" id="{5FD3E618-3FAC-EBA7-3100-31F9F2544912}"/>
              </a:ext>
            </a:extLst>
          </p:cNvPr>
          <p:cNvSpPr/>
          <p:nvPr/>
        </p:nvSpPr>
        <p:spPr>
          <a:xfrm>
            <a:off x="1697364" y="5473699"/>
            <a:ext cx="916465" cy="720079"/>
          </a:xfrm>
          <a:prstGeom prst="roundRect">
            <a:avLst>
              <a:gd name="adj" fmla="val 9830"/>
            </a:avLst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Page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Status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Table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grpSp>
        <p:nvGrpSpPr>
          <p:cNvPr id="154" name="그룹 14">
            <a:extLst>
              <a:ext uri="{FF2B5EF4-FFF2-40B4-BE49-F238E27FC236}">
                <a16:creationId xmlns:a16="http://schemas.microsoft.com/office/drawing/2014/main" id="{047ED7C7-EFF6-EAE5-8AF9-506EE48E62D3}"/>
              </a:ext>
            </a:extLst>
          </p:cNvPr>
          <p:cNvGrpSpPr/>
          <p:nvPr/>
        </p:nvGrpSpPr>
        <p:grpSpPr>
          <a:xfrm>
            <a:off x="4451351" y="5117559"/>
            <a:ext cx="1628866" cy="1145751"/>
            <a:chOff x="5733856" y="5098236"/>
            <a:chExt cx="1628866" cy="1145751"/>
          </a:xfrm>
        </p:grpSpPr>
        <p:sp>
          <p:nvSpPr>
            <p:cNvPr id="155" name="사각형: 둥근 모서리 32">
              <a:extLst>
                <a:ext uri="{FF2B5EF4-FFF2-40B4-BE49-F238E27FC236}">
                  <a16:creationId xmlns:a16="http://schemas.microsoft.com/office/drawing/2014/main" id="{4EFE27AB-D77B-991C-FB5C-002B02CB3985}"/>
                </a:ext>
              </a:extLst>
            </p:cNvPr>
            <p:cNvSpPr/>
            <p:nvPr/>
          </p:nvSpPr>
          <p:spPr>
            <a:xfrm>
              <a:off x="5932290" y="5248927"/>
              <a:ext cx="1430432" cy="995060"/>
            </a:xfrm>
            <a:prstGeom prst="roundRect">
              <a:avLst>
                <a:gd name="adj" fmla="val 9830"/>
              </a:avLst>
            </a:prstGeom>
            <a:solidFill>
              <a:srgbClr val="FFFFFF">
                <a:lumMod val="85000"/>
              </a:srgbClr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Flash Chip</a:t>
              </a:r>
            </a:p>
          </p:txBody>
        </p:sp>
        <p:sp>
          <p:nvSpPr>
            <p:cNvPr id="156" name="사각형: 둥근 모서리 31">
              <a:extLst>
                <a:ext uri="{FF2B5EF4-FFF2-40B4-BE49-F238E27FC236}">
                  <a16:creationId xmlns:a16="http://schemas.microsoft.com/office/drawing/2014/main" id="{2E66E036-B047-175F-EB94-08BDF4A9A544}"/>
                </a:ext>
              </a:extLst>
            </p:cNvPr>
            <p:cNvSpPr/>
            <p:nvPr/>
          </p:nvSpPr>
          <p:spPr>
            <a:xfrm>
              <a:off x="5833073" y="5173582"/>
              <a:ext cx="1430432" cy="995060"/>
            </a:xfrm>
            <a:prstGeom prst="roundRect">
              <a:avLst>
                <a:gd name="adj" fmla="val 9830"/>
              </a:avLst>
            </a:prstGeom>
            <a:solidFill>
              <a:srgbClr val="FFFFFF">
                <a:lumMod val="85000"/>
              </a:srgbClr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Flash Chip</a:t>
              </a:r>
            </a:p>
          </p:txBody>
        </p:sp>
        <p:sp>
          <p:nvSpPr>
            <p:cNvPr id="157" name="사각형: 둥근 모서리 30">
              <a:extLst>
                <a:ext uri="{FF2B5EF4-FFF2-40B4-BE49-F238E27FC236}">
                  <a16:creationId xmlns:a16="http://schemas.microsoft.com/office/drawing/2014/main" id="{116BC14E-2DD6-CFCC-B752-987C71D75F8F}"/>
                </a:ext>
              </a:extLst>
            </p:cNvPr>
            <p:cNvSpPr/>
            <p:nvPr/>
          </p:nvSpPr>
          <p:spPr>
            <a:xfrm>
              <a:off x="5733856" y="5098236"/>
              <a:ext cx="1430432" cy="995060"/>
            </a:xfrm>
            <a:prstGeom prst="roundRect">
              <a:avLst>
                <a:gd name="adj" fmla="val 9830"/>
              </a:avLst>
            </a:prstGeom>
            <a:solidFill>
              <a:srgbClr val="FFFFFF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NAND Flash</a:t>
              </a:r>
            </a:p>
          </p:txBody>
        </p:sp>
      </p:grpSp>
      <p:grpSp>
        <p:nvGrpSpPr>
          <p:cNvPr id="158" name="그룹 49">
            <a:extLst>
              <a:ext uri="{FF2B5EF4-FFF2-40B4-BE49-F238E27FC236}">
                <a16:creationId xmlns:a16="http://schemas.microsoft.com/office/drawing/2014/main" id="{37EF1AC6-F2FC-EFFD-99EF-A686386B6609}"/>
              </a:ext>
            </a:extLst>
          </p:cNvPr>
          <p:cNvGrpSpPr/>
          <p:nvPr/>
        </p:nvGrpSpPr>
        <p:grpSpPr>
          <a:xfrm>
            <a:off x="4572000" y="5511264"/>
            <a:ext cx="548375" cy="509032"/>
            <a:chOff x="6721561" y="3135992"/>
            <a:chExt cx="620589" cy="576064"/>
          </a:xfrm>
        </p:grpSpPr>
        <p:sp>
          <p:nvSpPr>
            <p:cNvPr id="159" name="사각형: 잘린 한쪽 모서리 50">
              <a:extLst>
                <a:ext uri="{FF2B5EF4-FFF2-40B4-BE49-F238E27FC236}">
                  <a16:creationId xmlns:a16="http://schemas.microsoft.com/office/drawing/2014/main" id="{E42DEF9A-D889-6B47-D2B6-E9F8A773994F}"/>
                </a:ext>
              </a:extLst>
            </p:cNvPr>
            <p:cNvSpPr/>
            <p:nvPr/>
          </p:nvSpPr>
          <p:spPr>
            <a:xfrm>
              <a:off x="6866063" y="3135992"/>
              <a:ext cx="476087" cy="576064"/>
            </a:xfrm>
            <a:prstGeom prst="snip1Rect">
              <a:avLst>
                <a:gd name="adj" fmla="val 27215"/>
              </a:avLst>
            </a:prstGeom>
            <a:solidFill>
              <a:srgbClr val="B7ECFF"/>
            </a:solidFill>
            <a:ln w="19050" cap="sq" cmpd="sng" algn="ctr">
              <a:solidFill>
                <a:srgbClr val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20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urier" pitchFamily="2" charset="0"/>
              </a:endParaRPr>
            </a:p>
          </p:txBody>
        </p:sp>
        <p:sp>
          <p:nvSpPr>
            <p:cNvPr id="160" name="직각 삼각형 51">
              <a:extLst>
                <a:ext uri="{FF2B5EF4-FFF2-40B4-BE49-F238E27FC236}">
                  <a16:creationId xmlns:a16="http://schemas.microsoft.com/office/drawing/2014/main" id="{16ADB7D7-D661-E200-8FE2-2F41E9615802}"/>
                </a:ext>
              </a:extLst>
            </p:cNvPr>
            <p:cNvSpPr/>
            <p:nvPr/>
          </p:nvSpPr>
          <p:spPr>
            <a:xfrm>
              <a:off x="7219592" y="3135992"/>
              <a:ext cx="122558" cy="131929"/>
            </a:xfrm>
            <a:prstGeom prst="rtTriangle">
              <a:avLst/>
            </a:prstGeom>
            <a:solidFill>
              <a:srgbClr val="FFFFFF">
                <a:lumMod val="65000"/>
              </a:srgbClr>
            </a:solidFill>
            <a:ln w="19050" cap="sq" cmpd="sng" algn="ctr">
              <a:solidFill>
                <a:srgbClr val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20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urier" pitchFamily="2" charset="0"/>
              </a:endParaRPr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2E3A0A06-0F8D-421C-9F3C-E8C4627E4DCE}"/>
                </a:ext>
              </a:extLst>
            </p:cNvPr>
            <p:cNvSpPr txBox="1"/>
            <p:nvPr/>
          </p:nvSpPr>
          <p:spPr>
            <a:xfrm>
              <a:off x="6721561" y="3321393"/>
              <a:ext cx="576065" cy="208984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</a:ln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urier" pitchFamily="2" charset="0"/>
                  <a:cs typeface="Courier New" panose="02070309020205020404" pitchFamily="49" charset="0"/>
                </a:rPr>
                <a:t>A.png</a:t>
              </a:r>
              <a:endParaRPr kumimoji="0" lang="ko-KR" altLang="en-US" sz="120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urier" pitchFamily="2" charset="0"/>
                <a:cs typeface="Courier New" panose="02070309020205020404" pitchFamily="49" charset="0"/>
              </a:endParaRPr>
            </a:p>
          </p:txBody>
        </p:sp>
      </p:grpSp>
      <p:grpSp>
        <p:nvGrpSpPr>
          <p:cNvPr id="162" name="그룹 53">
            <a:extLst>
              <a:ext uri="{FF2B5EF4-FFF2-40B4-BE49-F238E27FC236}">
                <a16:creationId xmlns:a16="http://schemas.microsoft.com/office/drawing/2014/main" id="{4D742FE7-2CEA-A30F-26DB-96AE18E04FFF}"/>
              </a:ext>
            </a:extLst>
          </p:cNvPr>
          <p:cNvGrpSpPr/>
          <p:nvPr/>
        </p:nvGrpSpPr>
        <p:grpSpPr>
          <a:xfrm>
            <a:off x="5261181" y="5511264"/>
            <a:ext cx="548376" cy="509032"/>
            <a:chOff x="6721561" y="3135992"/>
            <a:chExt cx="620589" cy="576064"/>
          </a:xfrm>
        </p:grpSpPr>
        <p:sp>
          <p:nvSpPr>
            <p:cNvPr id="163" name="사각형: 잘린 한쪽 모서리 54">
              <a:extLst>
                <a:ext uri="{FF2B5EF4-FFF2-40B4-BE49-F238E27FC236}">
                  <a16:creationId xmlns:a16="http://schemas.microsoft.com/office/drawing/2014/main" id="{EAF20096-8610-7CE1-3EFC-1A8A8C3AB95F}"/>
                </a:ext>
              </a:extLst>
            </p:cNvPr>
            <p:cNvSpPr/>
            <p:nvPr/>
          </p:nvSpPr>
          <p:spPr>
            <a:xfrm>
              <a:off x="6866063" y="3135992"/>
              <a:ext cx="476087" cy="576064"/>
            </a:xfrm>
            <a:prstGeom prst="snip1Rect">
              <a:avLst>
                <a:gd name="adj" fmla="val 27215"/>
              </a:avLst>
            </a:prstGeom>
            <a:solidFill>
              <a:srgbClr val="3B812F">
                <a:lumMod val="20000"/>
                <a:lumOff val="80000"/>
              </a:srgbClr>
            </a:solidFill>
            <a:ln w="19050" cap="sq" cmpd="sng" algn="ctr">
              <a:solidFill>
                <a:srgbClr val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20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64" name="직각 삼각형 55">
              <a:extLst>
                <a:ext uri="{FF2B5EF4-FFF2-40B4-BE49-F238E27FC236}">
                  <a16:creationId xmlns:a16="http://schemas.microsoft.com/office/drawing/2014/main" id="{5F7201C3-3513-558A-1F54-811866FFCC01}"/>
                </a:ext>
              </a:extLst>
            </p:cNvPr>
            <p:cNvSpPr/>
            <p:nvPr/>
          </p:nvSpPr>
          <p:spPr>
            <a:xfrm>
              <a:off x="7219592" y="3135992"/>
              <a:ext cx="122558" cy="131929"/>
            </a:xfrm>
            <a:prstGeom prst="rtTriangle">
              <a:avLst/>
            </a:prstGeom>
            <a:solidFill>
              <a:srgbClr val="FFFFFF">
                <a:lumMod val="65000"/>
              </a:srgbClr>
            </a:solidFill>
            <a:ln w="19050" cap="sq" cmpd="sng" algn="ctr">
              <a:solidFill>
                <a:srgbClr val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20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6BC07856-0C5F-A93A-5C8F-D68549B08CC3}"/>
                </a:ext>
              </a:extLst>
            </p:cNvPr>
            <p:cNvSpPr txBox="1"/>
            <p:nvPr/>
          </p:nvSpPr>
          <p:spPr>
            <a:xfrm>
              <a:off x="6721561" y="3321393"/>
              <a:ext cx="576065" cy="208984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</a:ln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urier" pitchFamily="2" charset="0"/>
                  <a:cs typeface="Courier New" panose="02070309020205020404" pitchFamily="49" charset="0"/>
                </a:rPr>
                <a:t>B.doc</a:t>
              </a:r>
              <a:endParaRPr kumimoji="0" lang="ko-KR" altLang="en-US" sz="120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urier" pitchFamily="2" charset="0"/>
                <a:cs typeface="Courier New" panose="02070309020205020404" pitchFamily="49" charset="0"/>
              </a:endParaRPr>
            </a:p>
          </p:txBody>
        </p:sp>
      </p:grpSp>
      <p:grpSp>
        <p:nvGrpSpPr>
          <p:cNvPr id="166" name="그룹 21">
            <a:extLst>
              <a:ext uri="{FF2B5EF4-FFF2-40B4-BE49-F238E27FC236}">
                <a16:creationId xmlns:a16="http://schemas.microsoft.com/office/drawing/2014/main" id="{B74707B3-6485-34E4-90F8-45488E9FA5D7}"/>
              </a:ext>
            </a:extLst>
          </p:cNvPr>
          <p:cNvGrpSpPr/>
          <p:nvPr/>
        </p:nvGrpSpPr>
        <p:grpSpPr>
          <a:xfrm>
            <a:off x="3626394" y="5490735"/>
            <a:ext cx="817059" cy="440902"/>
            <a:chOff x="3626394" y="4823340"/>
            <a:chExt cx="817059" cy="440902"/>
          </a:xfrm>
        </p:grpSpPr>
        <p:grpSp>
          <p:nvGrpSpPr>
            <p:cNvPr id="167" name="그룹 34">
              <a:extLst>
                <a:ext uri="{FF2B5EF4-FFF2-40B4-BE49-F238E27FC236}">
                  <a16:creationId xmlns:a16="http://schemas.microsoft.com/office/drawing/2014/main" id="{C87ECF90-DD9B-5339-5955-D37BFB828CC5}"/>
                </a:ext>
              </a:extLst>
            </p:cNvPr>
            <p:cNvGrpSpPr/>
            <p:nvPr/>
          </p:nvGrpSpPr>
          <p:grpSpPr>
            <a:xfrm>
              <a:off x="3626394" y="4823340"/>
              <a:ext cx="817059" cy="195798"/>
              <a:chOff x="5323916" y="4180646"/>
              <a:chExt cx="969292" cy="195798"/>
            </a:xfrm>
          </p:grpSpPr>
          <p:cxnSp>
            <p:nvCxnSpPr>
              <p:cNvPr id="171" name="직선 화살표 연결선 35">
                <a:extLst>
                  <a:ext uri="{FF2B5EF4-FFF2-40B4-BE49-F238E27FC236}">
                    <a16:creationId xmlns:a16="http://schemas.microsoft.com/office/drawing/2014/main" id="{E45153D5-3168-898C-5CC7-3730380DE96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23916" y="4376444"/>
                <a:ext cx="969292" cy="0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C00000"/>
                </a:solidFill>
                <a:prstDash val="solid"/>
                <a:tailEnd type="triangle" w="lg" len="lg"/>
              </a:ln>
              <a:effectLst/>
            </p:spPr>
          </p:cxnSp>
          <p:sp>
            <p:nvSpPr>
              <p:cNvPr id="172" name="TextBox 171">
                <a:extLst>
                  <a:ext uri="{FF2B5EF4-FFF2-40B4-BE49-F238E27FC236}">
                    <a16:creationId xmlns:a16="http://schemas.microsoft.com/office/drawing/2014/main" id="{B852784F-9047-BCA7-6B2F-72C658A9E360}"/>
                  </a:ext>
                </a:extLst>
              </p:cNvPr>
              <p:cNvSpPr txBox="1"/>
              <p:nvPr/>
            </p:nvSpPr>
            <p:spPr>
              <a:xfrm>
                <a:off x="5384121" y="4180646"/>
                <a:ext cx="857082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200" u="none" strike="noStrike" kern="0" cap="none" spc="0" normalizeH="0" baseline="0" noProof="0" dirty="0" err="1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Courier" pitchFamily="2" charset="0"/>
                    <a:cs typeface="Courier New" panose="02070309020205020404" pitchFamily="49" charset="0"/>
                  </a:rPr>
                  <a:t>pLock</a:t>
                </a:r>
                <a:endParaRPr kumimoji="0" lang="ko-KR" altLang="en-US" sz="120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ourier" pitchFamily="2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168" name="그룹 40">
              <a:extLst>
                <a:ext uri="{FF2B5EF4-FFF2-40B4-BE49-F238E27FC236}">
                  <a16:creationId xmlns:a16="http://schemas.microsoft.com/office/drawing/2014/main" id="{82636290-064A-95DB-104A-76A14665ED62}"/>
                </a:ext>
              </a:extLst>
            </p:cNvPr>
            <p:cNvGrpSpPr/>
            <p:nvPr/>
          </p:nvGrpSpPr>
          <p:grpSpPr>
            <a:xfrm>
              <a:off x="3626394" y="5068444"/>
              <a:ext cx="817059" cy="195798"/>
              <a:chOff x="5323916" y="4180646"/>
              <a:chExt cx="969292" cy="195798"/>
            </a:xfrm>
          </p:grpSpPr>
          <p:cxnSp>
            <p:nvCxnSpPr>
              <p:cNvPr id="169" name="직선 화살표 연결선 45">
                <a:extLst>
                  <a:ext uri="{FF2B5EF4-FFF2-40B4-BE49-F238E27FC236}">
                    <a16:creationId xmlns:a16="http://schemas.microsoft.com/office/drawing/2014/main" id="{EF5A2B90-8ECE-3AC7-28B9-D16C84888E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23916" y="4376444"/>
                <a:ext cx="969292" cy="0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552579"/>
                </a:solidFill>
                <a:prstDash val="solid"/>
                <a:tailEnd type="triangle" w="lg" len="lg"/>
              </a:ln>
              <a:effectLst/>
            </p:spPr>
          </p:cxnSp>
          <p:sp>
            <p:nvSpPr>
              <p:cNvPr id="170" name="TextBox 169">
                <a:extLst>
                  <a:ext uri="{FF2B5EF4-FFF2-40B4-BE49-F238E27FC236}">
                    <a16:creationId xmlns:a16="http://schemas.microsoft.com/office/drawing/2014/main" id="{82EFEF19-1039-9931-E93D-F2F1B13A8922}"/>
                  </a:ext>
                </a:extLst>
              </p:cNvPr>
              <p:cNvSpPr txBox="1"/>
              <p:nvPr/>
            </p:nvSpPr>
            <p:spPr>
              <a:xfrm>
                <a:off x="5384121" y="4180646"/>
                <a:ext cx="857082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200" u="none" strike="noStrike" kern="0" cap="none" spc="0" normalizeH="0" baseline="0" noProof="0" dirty="0" err="1">
                    <a:ln>
                      <a:noFill/>
                    </a:ln>
                    <a:solidFill>
                      <a:srgbClr val="7030A0"/>
                    </a:solidFill>
                    <a:effectLst/>
                    <a:uLnTx/>
                    <a:uFillTx/>
                    <a:latin typeface="Courier" pitchFamily="2" charset="0"/>
                    <a:cs typeface="Courier New" panose="02070309020205020404" pitchFamily="49" charset="0"/>
                  </a:rPr>
                  <a:t>bLock</a:t>
                </a:r>
                <a:endParaRPr kumimoji="0" lang="ko-KR" altLang="en-US" sz="1200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Courier" pitchFamily="2" charset="0"/>
                  <a:cs typeface="Courier New" panose="02070309020205020404" pitchFamily="49" charset="0"/>
                </a:endParaRPr>
              </a:p>
            </p:txBody>
          </p:sp>
        </p:grpSp>
      </p:grpSp>
      <p:sp>
        <p:nvSpPr>
          <p:cNvPr id="173" name="TextBox 172">
            <a:extLst>
              <a:ext uri="{FF2B5EF4-FFF2-40B4-BE49-F238E27FC236}">
                <a16:creationId xmlns:a16="http://schemas.microsoft.com/office/drawing/2014/main" id="{3C6CF0E9-E53C-9651-18C5-77B817CFAD5D}"/>
              </a:ext>
            </a:extLst>
          </p:cNvPr>
          <p:cNvSpPr txBox="1"/>
          <p:nvPr/>
        </p:nvSpPr>
        <p:spPr>
          <a:xfrm>
            <a:off x="3832463" y="3864478"/>
            <a:ext cx="554633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⋯</a:t>
            </a:r>
          </a:p>
        </p:txBody>
      </p:sp>
      <p:grpSp>
        <p:nvGrpSpPr>
          <p:cNvPr id="174" name="그룹 93">
            <a:extLst>
              <a:ext uri="{FF2B5EF4-FFF2-40B4-BE49-F238E27FC236}">
                <a16:creationId xmlns:a16="http://schemas.microsoft.com/office/drawing/2014/main" id="{988413D8-C971-74F1-C564-25C2DF2E6EED}"/>
              </a:ext>
            </a:extLst>
          </p:cNvPr>
          <p:cNvGrpSpPr/>
          <p:nvPr/>
        </p:nvGrpSpPr>
        <p:grpSpPr>
          <a:xfrm>
            <a:off x="4572000" y="5511264"/>
            <a:ext cx="548375" cy="509032"/>
            <a:chOff x="6721561" y="3135992"/>
            <a:chExt cx="620589" cy="576064"/>
          </a:xfrm>
        </p:grpSpPr>
        <p:sp>
          <p:nvSpPr>
            <p:cNvPr id="175" name="사각형: 잘린 한쪽 모서리 94">
              <a:extLst>
                <a:ext uri="{FF2B5EF4-FFF2-40B4-BE49-F238E27FC236}">
                  <a16:creationId xmlns:a16="http://schemas.microsoft.com/office/drawing/2014/main" id="{950EBD39-06FE-3701-8EF2-BB1D729EFA77}"/>
                </a:ext>
              </a:extLst>
            </p:cNvPr>
            <p:cNvSpPr/>
            <p:nvPr/>
          </p:nvSpPr>
          <p:spPr>
            <a:xfrm>
              <a:off x="6866063" y="3135992"/>
              <a:ext cx="476087" cy="576064"/>
            </a:xfrm>
            <a:prstGeom prst="snip1Rect">
              <a:avLst>
                <a:gd name="adj" fmla="val 27215"/>
              </a:avLst>
            </a:prstGeom>
            <a:solidFill>
              <a:srgbClr val="BFBFBF"/>
            </a:solidFill>
            <a:ln w="19050" cap="sq" cmpd="sng" algn="ctr">
              <a:solidFill>
                <a:srgbClr val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20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urier" pitchFamily="2" charset="0"/>
              </a:endParaRPr>
            </a:p>
          </p:txBody>
        </p:sp>
        <p:sp>
          <p:nvSpPr>
            <p:cNvPr id="176" name="직각 삼각형 95">
              <a:extLst>
                <a:ext uri="{FF2B5EF4-FFF2-40B4-BE49-F238E27FC236}">
                  <a16:creationId xmlns:a16="http://schemas.microsoft.com/office/drawing/2014/main" id="{7D1D0A6E-E502-3793-2239-9732DB5257AA}"/>
                </a:ext>
              </a:extLst>
            </p:cNvPr>
            <p:cNvSpPr/>
            <p:nvPr/>
          </p:nvSpPr>
          <p:spPr>
            <a:xfrm>
              <a:off x="7219592" y="3135992"/>
              <a:ext cx="122558" cy="131929"/>
            </a:xfrm>
            <a:prstGeom prst="rtTriangle">
              <a:avLst/>
            </a:prstGeom>
            <a:solidFill>
              <a:srgbClr val="FFFFFF">
                <a:lumMod val="65000"/>
              </a:srgbClr>
            </a:solidFill>
            <a:ln w="19050" cap="sq" cmpd="sng" algn="ctr">
              <a:solidFill>
                <a:srgbClr val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20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urier" pitchFamily="2" charset="0"/>
              </a:endParaRPr>
            </a:p>
          </p:txBody>
        </p:sp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BCB79756-2F24-E803-3971-FFE4FC938134}"/>
                </a:ext>
              </a:extLst>
            </p:cNvPr>
            <p:cNvSpPr txBox="1"/>
            <p:nvPr/>
          </p:nvSpPr>
          <p:spPr>
            <a:xfrm>
              <a:off x="6721561" y="3321393"/>
              <a:ext cx="576065" cy="208984"/>
            </a:xfrm>
            <a:prstGeom prst="rect">
              <a:avLst/>
            </a:prstGeom>
            <a:solidFill>
              <a:srgbClr val="FFFFFF">
                <a:lumMod val="50000"/>
              </a:srgbClr>
            </a:solidFill>
            <a:ln w="19050">
              <a:solidFill>
                <a:srgbClr val="000000"/>
              </a:solidFill>
            </a:ln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urier" pitchFamily="2" charset="0"/>
                  <a:cs typeface="Courier New" panose="02070309020205020404" pitchFamily="49" charset="0"/>
                </a:rPr>
                <a:t>A.png</a:t>
              </a:r>
              <a:endParaRPr kumimoji="0" lang="ko-KR" altLang="en-US" sz="120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urier" pitchFamily="2" charset="0"/>
                <a:cs typeface="Courier New" panose="02070309020205020404" pitchFamily="49" charset="0"/>
              </a:endParaRPr>
            </a:p>
          </p:txBody>
        </p:sp>
      </p:grpSp>
      <p:grpSp>
        <p:nvGrpSpPr>
          <p:cNvPr id="178" name="그룹 101">
            <a:extLst>
              <a:ext uri="{FF2B5EF4-FFF2-40B4-BE49-F238E27FC236}">
                <a16:creationId xmlns:a16="http://schemas.microsoft.com/office/drawing/2014/main" id="{D3B28560-053E-7549-7DA1-A3BB1FCE1FDA}"/>
              </a:ext>
            </a:extLst>
          </p:cNvPr>
          <p:cNvGrpSpPr/>
          <p:nvPr/>
        </p:nvGrpSpPr>
        <p:grpSpPr>
          <a:xfrm>
            <a:off x="2223424" y="3778388"/>
            <a:ext cx="548376" cy="509032"/>
            <a:chOff x="6721561" y="3135992"/>
            <a:chExt cx="620589" cy="576064"/>
          </a:xfrm>
        </p:grpSpPr>
        <p:sp>
          <p:nvSpPr>
            <p:cNvPr id="179" name="사각형: 잘린 한쪽 모서리 102">
              <a:extLst>
                <a:ext uri="{FF2B5EF4-FFF2-40B4-BE49-F238E27FC236}">
                  <a16:creationId xmlns:a16="http://schemas.microsoft.com/office/drawing/2014/main" id="{21F6912A-51DA-7BB5-6851-3D4A2EF4F22B}"/>
                </a:ext>
              </a:extLst>
            </p:cNvPr>
            <p:cNvSpPr/>
            <p:nvPr/>
          </p:nvSpPr>
          <p:spPr>
            <a:xfrm>
              <a:off x="6866063" y="3135992"/>
              <a:ext cx="476087" cy="576064"/>
            </a:xfrm>
            <a:prstGeom prst="snip1Rect">
              <a:avLst>
                <a:gd name="adj" fmla="val 27215"/>
              </a:avLst>
            </a:prstGeom>
            <a:solidFill>
              <a:srgbClr val="BFBFBF"/>
            </a:solidFill>
            <a:ln w="19050" cap="sq" cmpd="sng" algn="ctr">
              <a:solidFill>
                <a:srgbClr val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20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80" name="직각 삼각형 103">
              <a:extLst>
                <a:ext uri="{FF2B5EF4-FFF2-40B4-BE49-F238E27FC236}">
                  <a16:creationId xmlns:a16="http://schemas.microsoft.com/office/drawing/2014/main" id="{763F6148-B3A6-0B38-CB49-A8B9E2A2CFAE}"/>
                </a:ext>
              </a:extLst>
            </p:cNvPr>
            <p:cNvSpPr/>
            <p:nvPr/>
          </p:nvSpPr>
          <p:spPr>
            <a:xfrm>
              <a:off x="7219592" y="3135992"/>
              <a:ext cx="122558" cy="131929"/>
            </a:xfrm>
            <a:prstGeom prst="rtTriangle">
              <a:avLst/>
            </a:prstGeom>
            <a:solidFill>
              <a:srgbClr val="FFFFFF">
                <a:lumMod val="65000"/>
              </a:srgbClr>
            </a:solidFill>
            <a:ln w="19050" cap="sq" cmpd="sng" algn="ctr">
              <a:solidFill>
                <a:srgbClr val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20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83E9DF95-721A-3775-23DB-F5011CE7DCB8}"/>
                </a:ext>
              </a:extLst>
            </p:cNvPr>
            <p:cNvSpPr txBox="1"/>
            <p:nvPr/>
          </p:nvSpPr>
          <p:spPr>
            <a:xfrm>
              <a:off x="6721561" y="3321393"/>
              <a:ext cx="576065" cy="208984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</a:ln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urier" pitchFamily="2" charset="0"/>
                  <a:cs typeface="Courier New" panose="02070309020205020404" pitchFamily="49" charset="0"/>
                </a:rPr>
                <a:t>A.png</a:t>
              </a:r>
              <a:endParaRPr kumimoji="0" lang="ko-KR" altLang="en-US" sz="120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urier" pitchFamily="2" charset="0"/>
                <a:cs typeface="Courier New" panose="02070309020205020404" pitchFamily="49" charset="0"/>
              </a:endParaRPr>
            </a:p>
          </p:txBody>
        </p:sp>
      </p:grpSp>
      <p:sp>
        <p:nvSpPr>
          <p:cNvPr id="182" name="직사각형 106">
            <a:extLst>
              <a:ext uri="{FF2B5EF4-FFF2-40B4-BE49-F238E27FC236}">
                <a16:creationId xmlns:a16="http://schemas.microsoft.com/office/drawing/2014/main" id="{3BBA8889-6AD4-7A1D-32EF-D0B4E34FB4F5}"/>
              </a:ext>
            </a:extLst>
          </p:cNvPr>
          <p:cNvSpPr/>
          <p:nvPr/>
        </p:nvSpPr>
        <p:spPr>
          <a:xfrm>
            <a:off x="2223240" y="3758932"/>
            <a:ext cx="590882" cy="546894"/>
          </a:xfrm>
          <a:prstGeom prst="rect">
            <a:avLst/>
          </a:prstGeom>
          <a:solidFill>
            <a:srgbClr val="FFFFFF">
              <a:alpha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grpSp>
        <p:nvGrpSpPr>
          <p:cNvPr id="183" name="그룹 256">
            <a:extLst>
              <a:ext uri="{FF2B5EF4-FFF2-40B4-BE49-F238E27FC236}">
                <a16:creationId xmlns:a16="http://schemas.microsoft.com/office/drawing/2014/main" id="{424733B2-56AE-E061-7AE2-182BD786C5DA}"/>
              </a:ext>
            </a:extLst>
          </p:cNvPr>
          <p:cNvGrpSpPr/>
          <p:nvPr/>
        </p:nvGrpSpPr>
        <p:grpSpPr>
          <a:xfrm>
            <a:off x="5809557" y="2626068"/>
            <a:ext cx="1370816" cy="3948992"/>
            <a:chOff x="5809557" y="1988840"/>
            <a:chExt cx="1370816" cy="3948992"/>
          </a:xfrm>
        </p:grpSpPr>
        <p:cxnSp>
          <p:nvCxnSpPr>
            <p:cNvPr id="184" name="직선 연결선 3">
              <a:extLst>
                <a:ext uri="{FF2B5EF4-FFF2-40B4-BE49-F238E27FC236}">
                  <a16:creationId xmlns:a16="http://schemas.microsoft.com/office/drawing/2014/main" id="{AA84F141-8CE5-27FE-B90E-6AB6039A6FD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09557" y="1988840"/>
              <a:ext cx="778666" cy="2491491"/>
            </a:xfrm>
            <a:prstGeom prst="line">
              <a:avLst/>
            </a:prstGeom>
            <a:noFill/>
            <a:ln w="19050" cap="flat" cmpd="sng" algn="ctr">
              <a:solidFill>
                <a:srgbClr val="FFFFFF">
                  <a:lumMod val="50000"/>
                </a:srgbClr>
              </a:solidFill>
              <a:prstDash val="sysDash"/>
            </a:ln>
            <a:effectLst/>
          </p:spPr>
        </p:cxnSp>
        <p:cxnSp>
          <p:nvCxnSpPr>
            <p:cNvPr id="185" name="직선 연결선 74">
              <a:extLst>
                <a:ext uri="{FF2B5EF4-FFF2-40B4-BE49-F238E27FC236}">
                  <a16:creationId xmlns:a16="http://schemas.microsoft.com/office/drawing/2014/main" id="{B41D315B-9A07-0979-B29F-AD00E8FEEE56}"/>
                </a:ext>
              </a:extLst>
            </p:cNvPr>
            <p:cNvCxnSpPr>
              <a:cxnSpLocks/>
            </p:cNvCxnSpPr>
            <p:nvPr/>
          </p:nvCxnSpPr>
          <p:spPr>
            <a:xfrm>
              <a:off x="5809557" y="5475391"/>
              <a:ext cx="1370816" cy="462441"/>
            </a:xfrm>
            <a:prstGeom prst="line">
              <a:avLst/>
            </a:prstGeom>
            <a:noFill/>
            <a:ln w="19050" cap="flat" cmpd="sng" algn="ctr">
              <a:solidFill>
                <a:srgbClr val="FFFFFF">
                  <a:lumMod val="50000"/>
                </a:srgbClr>
              </a:solidFill>
              <a:prstDash val="sysDash"/>
            </a:ln>
            <a:effectLst/>
          </p:spPr>
        </p:cxnSp>
      </p:grpSp>
      <p:sp>
        <p:nvSpPr>
          <p:cNvPr id="186" name="사각형: 둥근 모서리 112">
            <a:extLst>
              <a:ext uri="{FF2B5EF4-FFF2-40B4-BE49-F238E27FC236}">
                <a16:creationId xmlns:a16="http://schemas.microsoft.com/office/drawing/2014/main" id="{EF097423-F323-917D-F9A3-462830FA680A}"/>
              </a:ext>
            </a:extLst>
          </p:cNvPr>
          <p:cNvSpPr/>
          <p:nvPr/>
        </p:nvSpPr>
        <p:spPr>
          <a:xfrm>
            <a:off x="2702031" y="5473699"/>
            <a:ext cx="916465" cy="720079"/>
          </a:xfrm>
          <a:prstGeom prst="roundRect">
            <a:avLst>
              <a:gd name="adj" fmla="val 9830"/>
            </a:avLst>
          </a:prstGeom>
          <a:solidFill>
            <a:srgbClr val="FFFFFF"/>
          </a:solidFill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Lock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Manager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9735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사각형: 둥근 모서리 2">
            <a:extLst>
              <a:ext uri="{FF2B5EF4-FFF2-40B4-BE49-F238E27FC236}">
                <a16:creationId xmlns:a16="http://schemas.microsoft.com/office/drawing/2014/main" id="{142D12BB-35ED-939C-0BAD-E2799839190F}"/>
              </a:ext>
            </a:extLst>
          </p:cNvPr>
          <p:cNvSpPr/>
          <p:nvPr/>
        </p:nvSpPr>
        <p:spPr>
          <a:xfrm>
            <a:off x="5723411" y="1892551"/>
            <a:ext cx="3085079" cy="1553485"/>
          </a:xfrm>
          <a:prstGeom prst="roundRect">
            <a:avLst>
              <a:gd name="adj" fmla="val 7813"/>
            </a:avLst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lIns="0" tIns="0" rIns="0" bIns="0"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File System</a:t>
            </a:r>
            <a:endParaRPr kumimoji="0" lang="ko-KR" altLang="en-US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F53CF4-FEF6-F745-949F-E29F2ADC4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Data-Remanence Problem in SSDs</a:t>
            </a:r>
            <a:endParaRPr lang="en-CH" dirty="0"/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9A547FEF-C745-440D-B847-836BDD8CEBE0}"/>
              </a:ext>
            </a:extLst>
          </p:cNvPr>
          <p:cNvGrpSpPr/>
          <p:nvPr/>
        </p:nvGrpSpPr>
        <p:grpSpPr>
          <a:xfrm>
            <a:off x="5723411" y="2236381"/>
            <a:ext cx="3085079" cy="4184064"/>
            <a:chOff x="5723411" y="2236381"/>
            <a:chExt cx="3085079" cy="4184064"/>
          </a:xfrm>
        </p:grpSpPr>
        <p:sp>
          <p:nvSpPr>
            <p:cNvPr id="106" name="직사각형 29">
              <a:extLst>
                <a:ext uri="{FF2B5EF4-FFF2-40B4-BE49-F238E27FC236}">
                  <a16:creationId xmlns:a16="http://schemas.microsoft.com/office/drawing/2014/main" id="{6C7574B3-E3CE-C240-A23F-43E9E9A9E388}"/>
                </a:ext>
              </a:extLst>
            </p:cNvPr>
            <p:cNvSpPr/>
            <p:nvPr/>
          </p:nvSpPr>
          <p:spPr>
            <a:xfrm>
              <a:off x="5950180" y="3088718"/>
              <a:ext cx="216024" cy="166575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rPr>
                <a:t>0</a:t>
              </a: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107" name="직사각형 30">
              <a:extLst>
                <a:ext uri="{FF2B5EF4-FFF2-40B4-BE49-F238E27FC236}">
                  <a16:creationId xmlns:a16="http://schemas.microsoft.com/office/drawing/2014/main" id="{1C4A7544-CCEF-ED48-A67A-D18ECE12CDBC}"/>
                </a:ext>
              </a:extLst>
            </p:cNvPr>
            <p:cNvSpPr/>
            <p:nvPr/>
          </p:nvSpPr>
          <p:spPr>
            <a:xfrm>
              <a:off x="6164824" y="3088718"/>
              <a:ext cx="216024" cy="166575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rPr>
                <a:t>1</a:t>
              </a: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108" name="직사각형 31">
              <a:extLst>
                <a:ext uri="{FF2B5EF4-FFF2-40B4-BE49-F238E27FC236}">
                  <a16:creationId xmlns:a16="http://schemas.microsoft.com/office/drawing/2014/main" id="{B95C2DD4-83B6-E749-8AF3-56507DA4A590}"/>
                </a:ext>
              </a:extLst>
            </p:cNvPr>
            <p:cNvSpPr/>
            <p:nvPr/>
          </p:nvSpPr>
          <p:spPr>
            <a:xfrm>
              <a:off x="6379468" y="3088718"/>
              <a:ext cx="216024" cy="166575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rPr>
                <a:t>2</a:t>
              </a: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109" name="직사각형 32">
              <a:extLst>
                <a:ext uri="{FF2B5EF4-FFF2-40B4-BE49-F238E27FC236}">
                  <a16:creationId xmlns:a16="http://schemas.microsoft.com/office/drawing/2014/main" id="{C7659ECD-E1C8-FD43-BBCB-E23C5288C8BE}"/>
                </a:ext>
              </a:extLst>
            </p:cNvPr>
            <p:cNvSpPr/>
            <p:nvPr/>
          </p:nvSpPr>
          <p:spPr>
            <a:xfrm>
              <a:off x="6594112" y="3088718"/>
              <a:ext cx="216024" cy="166575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rPr>
                <a:t>3</a:t>
              </a: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110" name="직사각형 33">
              <a:extLst>
                <a:ext uri="{FF2B5EF4-FFF2-40B4-BE49-F238E27FC236}">
                  <a16:creationId xmlns:a16="http://schemas.microsoft.com/office/drawing/2014/main" id="{49F81103-0BE1-6B45-AED8-CE72F6DF7404}"/>
                </a:ext>
              </a:extLst>
            </p:cNvPr>
            <p:cNvSpPr/>
            <p:nvPr/>
          </p:nvSpPr>
          <p:spPr>
            <a:xfrm>
              <a:off x="6808756" y="3088718"/>
              <a:ext cx="216024" cy="166575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rPr>
                <a:t>4</a:t>
              </a: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111" name="직사각형 34">
              <a:extLst>
                <a:ext uri="{FF2B5EF4-FFF2-40B4-BE49-F238E27FC236}">
                  <a16:creationId xmlns:a16="http://schemas.microsoft.com/office/drawing/2014/main" id="{532C03FF-E3A9-8B4F-9934-66CF2D8E5B0B}"/>
                </a:ext>
              </a:extLst>
            </p:cNvPr>
            <p:cNvSpPr/>
            <p:nvPr/>
          </p:nvSpPr>
          <p:spPr>
            <a:xfrm>
              <a:off x="7023400" y="3088718"/>
              <a:ext cx="216024" cy="166575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rPr>
                <a:t>5</a:t>
              </a: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112" name="직사각형 35">
              <a:extLst>
                <a:ext uri="{FF2B5EF4-FFF2-40B4-BE49-F238E27FC236}">
                  <a16:creationId xmlns:a16="http://schemas.microsoft.com/office/drawing/2014/main" id="{119DF3DC-245B-4F43-84CC-4F9A190B38F8}"/>
                </a:ext>
              </a:extLst>
            </p:cNvPr>
            <p:cNvSpPr/>
            <p:nvPr/>
          </p:nvSpPr>
          <p:spPr>
            <a:xfrm>
              <a:off x="7238044" y="3088718"/>
              <a:ext cx="216024" cy="166575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rPr>
                <a:t>6</a:t>
              </a: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113" name="직사각형 36">
              <a:extLst>
                <a:ext uri="{FF2B5EF4-FFF2-40B4-BE49-F238E27FC236}">
                  <a16:creationId xmlns:a16="http://schemas.microsoft.com/office/drawing/2014/main" id="{A39823D0-BB18-3540-A93F-576F8AD44B1F}"/>
                </a:ext>
              </a:extLst>
            </p:cNvPr>
            <p:cNvSpPr/>
            <p:nvPr/>
          </p:nvSpPr>
          <p:spPr>
            <a:xfrm>
              <a:off x="7452688" y="3088718"/>
              <a:ext cx="216024" cy="166575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rPr>
                <a:t>7</a:t>
              </a: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114" name="직사각형 37">
              <a:extLst>
                <a:ext uri="{FF2B5EF4-FFF2-40B4-BE49-F238E27FC236}">
                  <a16:creationId xmlns:a16="http://schemas.microsoft.com/office/drawing/2014/main" id="{E237AC2A-EF87-144A-A3F7-6A04C4917C26}"/>
                </a:ext>
              </a:extLst>
            </p:cNvPr>
            <p:cNvSpPr/>
            <p:nvPr/>
          </p:nvSpPr>
          <p:spPr>
            <a:xfrm>
              <a:off x="7667332" y="3088718"/>
              <a:ext cx="216024" cy="166575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rPr>
                <a:t>8</a:t>
              </a: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116" name="직사각형 20">
              <a:extLst>
                <a:ext uri="{FF2B5EF4-FFF2-40B4-BE49-F238E27FC236}">
                  <a16:creationId xmlns:a16="http://schemas.microsoft.com/office/drawing/2014/main" id="{15C1F1D7-5CA0-EB40-9DC9-A2C40C583597}"/>
                </a:ext>
              </a:extLst>
            </p:cNvPr>
            <p:cNvSpPr/>
            <p:nvPr/>
          </p:nvSpPr>
          <p:spPr>
            <a:xfrm>
              <a:off x="5950180" y="3288220"/>
              <a:ext cx="216024" cy="432048"/>
            </a:xfrm>
            <a:prstGeom prst="rect">
              <a:avLst/>
            </a:prstGeom>
            <a:solidFill>
              <a:srgbClr val="D3EDCE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rPr>
                <a:t>A0</a:t>
              </a: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117" name="직사각형 21">
              <a:extLst>
                <a:ext uri="{FF2B5EF4-FFF2-40B4-BE49-F238E27FC236}">
                  <a16:creationId xmlns:a16="http://schemas.microsoft.com/office/drawing/2014/main" id="{DF81B1E4-967E-1B47-9A8A-B1DBD77469FA}"/>
                </a:ext>
              </a:extLst>
            </p:cNvPr>
            <p:cNvSpPr/>
            <p:nvPr/>
          </p:nvSpPr>
          <p:spPr>
            <a:xfrm>
              <a:off x="6164824" y="3288220"/>
              <a:ext cx="216024" cy="432048"/>
            </a:xfrm>
            <a:prstGeom prst="rect">
              <a:avLst/>
            </a:prstGeom>
            <a:solidFill>
              <a:srgbClr val="D3EDCE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rPr>
                <a:t>A1</a:t>
              </a: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118" name="직사각형 22">
              <a:extLst>
                <a:ext uri="{FF2B5EF4-FFF2-40B4-BE49-F238E27FC236}">
                  <a16:creationId xmlns:a16="http://schemas.microsoft.com/office/drawing/2014/main" id="{A223834C-F2C7-F743-BA23-BE19D7F617E2}"/>
                </a:ext>
              </a:extLst>
            </p:cNvPr>
            <p:cNvSpPr/>
            <p:nvPr/>
          </p:nvSpPr>
          <p:spPr>
            <a:xfrm>
              <a:off x="6379468" y="3288220"/>
              <a:ext cx="216024" cy="432048"/>
            </a:xfrm>
            <a:prstGeom prst="rect">
              <a:avLst/>
            </a:prstGeom>
            <a:solidFill>
              <a:srgbClr val="D3EDCE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rPr>
                <a:t>A2</a:t>
              </a: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119" name="직사각형 23">
              <a:extLst>
                <a:ext uri="{FF2B5EF4-FFF2-40B4-BE49-F238E27FC236}">
                  <a16:creationId xmlns:a16="http://schemas.microsoft.com/office/drawing/2014/main" id="{3ECA95BB-93B4-5C4C-A66F-89067C999CB3}"/>
                </a:ext>
              </a:extLst>
            </p:cNvPr>
            <p:cNvSpPr/>
            <p:nvPr/>
          </p:nvSpPr>
          <p:spPr>
            <a:xfrm>
              <a:off x="6594112" y="3288220"/>
              <a:ext cx="216024" cy="432048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120" name="직사각형 24">
              <a:extLst>
                <a:ext uri="{FF2B5EF4-FFF2-40B4-BE49-F238E27FC236}">
                  <a16:creationId xmlns:a16="http://schemas.microsoft.com/office/drawing/2014/main" id="{B928D1CE-C7CE-114E-8F77-5B7791E64DE9}"/>
                </a:ext>
              </a:extLst>
            </p:cNvPr>
            <p:cNvSpPr/>
            <p:nvPr/>
          </p:nvSpPr>
          <p:spPr>
            <a:xfrm>
              <a:off x="6808756" y="3288220"/>
              <a:ext cx="216024" cy="432048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121" name="직사각형 25">
              <a:extLst>
                <a:ext uri="{FF2B5EF4-FFF2-40B4-BE49-F238E27FC236}">
                  <a16:creationId xmlns:a16="http://schemas.microsoft.com/office/drawing/2014/main" id="{1C2E2AF8-0F22-6F4B-8E5A-C3C27C31726E}"/>
                </a:ext>
              </a:extLst>
            </p:cNvPr>
            <p:cNvSpPr/>
            <p:nvPr/>
          </p:nvSpPr>
          <p:spPr>
            <a:xfrm>
              <a:off x="7023400" y="3288220"/>
              <a:ext cx="216024" cy="432048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122" name="직사각형 26">
              <a:extLst>
                <a:ext uri="{FF2B5EF4-FFF2-40B4-BE49-F238E27FC236}">
                  <a16:creationId xmlns:a16="http://schemas.microsoft.com/office/drawing/2014/main" id="{36F9FE85-5FB9-7A4C-9BD3-912BE178A61D}"/>
                </a:ext>
              </a:extLst>
            </p:cNvPr>
            <p:cNvSpPr/>
            <p:nvPr/>
          </p:nvSpPr>
          <p:spPr>
            <a:xfrm>
              <a:off x="7238044" y="3288220"/>
              <a:ext cx="216024" cy="432048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123" name="직사각형 27">
              <a:extLst>
                <a:ext uri="{FF2B5EF4-FFF2-40B4-BE49-F238E27FC236}">
                  <a16:creationId xmlns:a16="http://schemas.microsoft.com/office/drawing/2014/main" id="{1A345137-689D-6540-9055-BA5E05F26E7F}"/>
                </a:ext>
              </a:extLst>
            </p:cNvPr>
            <p:cNvSpPr/>
            <p:nvPr/>
          </p:nvSpPr>
          <p:spPr>
            <a:xfrm>
              <a:off x="7452688" y="3288220"/>
              <a:ext cx="216024" cy="432048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124" name="직사각형 28">
              <a:extLst>
                <a:ext uri="{FF2B5EF4-FFF2-40B4-BE49-F238E27FC236}">
                  <a16:creationId xmlns:a16="http://schemas.microsoft.com/office/drawing/2014/main" id="{221389B7-51B8-714D-9E73-FFF9CDA13143}"/>
                </a:ext>
              </a:extLst>
            </p:cNvPr>
            <p:cNvSpPr/>
            <p:nvPr/>
          </p:nvSpPr>
          <p:spPr>
            <a:xfrm>
              <a:off x="7667332" y="3288220"/>
              <a:ext cx="216024" cy="432048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125" name="직사각형 38">
              <a:extLst>
                <a:ext uri="{FF2B5EF4-FFF2-40B4-BE49-F238E27FC236}">
                  <a16:creationId xmlns:a16="http://schemas.microsoft.com/office/drawing/2014/main" id="{57FD794E-F953-B34F-B550-15386873EFF7}"/>
                </a:ext>
              </a:extLst>
            </p:cNvPr>
            <p:cNvSpPr/>
            <p:nvPr/>
          </p:nvSpPr>
          <p:spPr>
            <a:xfrm>
              <a:off x="7881975" y="3288220"/>
              <a:ext cx="644115" cy="432048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rPr>
                <a:t>…</a:t>
              </a: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cxnSp>
          <p:nvCxnSpPr>
            <p:cNvPr id="133" name="연결선: 꺾임 125">
              <a:extLst>
                <a:ext uri="{FF2B5EF4-FFF2-40B4-BE49-F238E27FC236}">
                  <a16:creationId xmlns:a16="http://schemas.microsoft.com/office/drawing/2014/main" id="{667419B9-43B9-8C45-BC1D-19BC5FCE0921}"/>
                </a:ext>
              </a:extLst>
            </p:cNvPr>
            <p:cNvCxnSpPr>
              <a:cxnSpLocks/>
              <a:stCxn id="145" idx="1"/>
              <a:endCxn id="106" idx="0"/>
            </p:cNvCxnSpPr>
            <p:nvPr/>
          </p:nvCxnSpPr>
          <p:spPr>
            <a:xfrm rot="5400000">
              <a:off x="6029064" y="2841574"/>
              <a:ext cx="276273" cy="218015"/>
            </a:xfrm>
            <a:prstGeom prst="bent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3B812F">
                  <a:lumMod val="75000"/>
                </a:srgbClr>
              </a:solidFill>
              <a:prstDash val="solid"/>
              <a:tailEnd type="triangle" w="med" len="med"/>
            </a:ln>
            <a:effectLst/>
          </p:spPr>
        </p:cxnSp>
        <p:cxnSp>
          <p:nvCxnSpPr>
            <p:cNvPr id="134" name="연결선: 꺾임 13">
              <a:extLst>
                <a:ext uri="{FF2B5EF4-FFF2-40B4-BE49-F238E27FC236}">
                  <a16:creationId xmlns:a16="http://schemas.microsoft.com/office/drawing/2014/main" id="{DAC92568-DA72-7A40-AB47-008FD3A164F2}"/>
                </a:ext>
              </a:extLst>
            </p:cNvPr>
            <p:cNvCxnSpPr>
              <a:cxnSpLocks/>
              <a:stCxn id="145" idx="1"/>
              <a:endCxn id="108" idx="0"/>
            </p:cNvCxnSpPr>
            <p:nvPr/>
          </p:nvCxnSpPr>
          <p:spPr>
            <a:xfrm rot="16200000" flipH="1">
              <a:off x="6243707" y="2844944"/>
              <a:ext cx="276273" cy="211273"/>
            </a:xfrm>
            <a:prstGeom prst="bent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3B812F">
                  <a:lumMod val="75000"/>
                </a:srgbClr>
              </a:solidFill>
              <a:prstDash val="solid"/>
              <a:tailEnd type="triangle" w="med" len="med"/>
            </a:ln>
            <a:effectLst/>
          </p:spPr>
        </p:cxnSp>
        <p:cxnSp>
          <p:nvCxnSpPr>
            <p:cNvPr id="135" name="연결선: 꺾임 16">
              <a:extLst>
                <a:ext uri="{FF2B5EF4-FFF2-40B4-BE49-F238E27FC236}">
                  <a16:creationId xmlns:a16="http://schemas.microsoft.com/office/drawing/2014/main" id="{039108B6-C719-5948-964C-CC09207B2C8F}"/>
                </a:ext>
              </a:extLst>
            </p:cNvPr>
            <p:cNvCxnSpPr>
              <a:cxnSpLocks/>
              <a:stCxn id="145" idx="1"/>
              <a:endCxn id="107" idx="0"/>
            </p:cNvCxnSpPr>
            <p:nvPr/>
          </p:nvCxnSpPr>
          <p:spPr>
            <a:xfrm rot="5400000">
              <a:off x="6136386" y="2948896"/>
              <a:ext cx="276273" cy="3371"/>
            </a:xfrm>
            <a:prstGeom prst="bent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3B812F">
                  <a:lumMod val="75000"/>
                </a:srgbClr>
              </a:solidFill>
              <a:prstDash val="solid"/>
              <a:tailEnd type="triangle" w="med" len="med"/>
            </a:ln>
            <a:effectLst/>
          </p:spPr>
        </p:cxnSp>
        <p:grpSp>
          <p:nvGrpSpPr>
            <p:cNvPr id="139" name="그룹 117">
              <a:extLst>
                <a:ext uri="{FF2B5EF4-FFF2-40B4-BE49-F238E27FC236}">
                  <a16:creationId xmlns:a16="http://schemas.microsoft.com/office/drawing/2014/main" id="{920A3FA0-36F8-BC43-B5A5-F2C673769245}"/>
                </a:ext>
              </a:extLst>
            </p:cNvPr>
            <p:cNvGrpSpPr/>
            <p:nvPr/>
          </p:nvGrpSpPr>
          <p:grpSpPr>
            <a:xfrm>
              <a:off x="6038163" y="2236381"/>
              <a:ext cx="476403" cy="576064"/>
              <a:chOff x="8599285" y="4653136"/>
              <a:chExt cx="692801" cy="792088"/>
            </a:xfrm>
          </p:grpSpPr>
          <p:sp>
            <p:nvSpPr>
              <p:cNvPr id="145" name="사각형: 잘린 한쪽 모서리 118">
                <a:extLst>
                  <a:ext uri="{FF2B5EF4-FFF2-40B4-BE49-F238E27FC236}">
                    <a16:creationId xmlns:a16="http://schemas.microsoft.com/office/drawing/2014/main" id="{6B461995-BFD7-8F40-8309-7E41A48C9448}"/>
                  </a:ext>
                </a:extLst>
              </p:cNvPr>
              <p:cNvSpPr/>
              <p:nvPr/>
            </p:nvSpPr>
            <p:spPr>
              <a:xfrm>
                <a:off x="8599285" y="4653136"/>
                <a:ext cx="692342" cy="792088"/>
              </a:xfrm>
              <a:prstGeom prst="snip1Rect">
                <a:avLst>
                  <a:gd name="adj" fmla="val 27215"/>
                </a:avLst>
              </a:prstGeom>
              <a:solidFill>
                <a:srgbClr val="3B812F">
                  <a:lumMod val="20000"/>
                  <a:lumOff val="80000"/>
                </a:srgbClr>
              </a:solidFill>
              <a:ln w="19050" cap="sq" cmpd="sng" algn="ctr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46" name="직각 삼각형 119">
                <a:extLst>
                  <a:ext uri="{FF2B5EF4-FFF2-40B4-BE49-F238E27FC236}">
                    <a16:creationId xmlns:a16="http://schemas.microsoft.com/office/drawing/2014/main" id="{8D5745BC-30BB-F24A-900F-60BE2622F7B5}"/>
                  </a:ext>
                </a:extLst>
              </p:cNvPr>
              <p:cNvSpPr/>
              <p:nvPr/>
            </p:nvSpPr>
            <p:spPr>
              <a:xfrm>
                <a:off x="9113858" y="4653136"/>
                <a:ext cx="178228" cy="181402"/>
              </a:xfrm>
              <a:prstGeom prst="rtTriangle">
                <a:avLst/>
              </a:prstGeom>
              <a:solidFill>
                <a:srgbClr val="FFFFFF">
                  <a:lumMod val="65000"/>
                </a:srgbClr>
              </a:solidFill>
              <a:ln w="19050" cap="sq" cmpd="sng" algn="ctr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</p:grp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A1D6436C-DE6B-2D4F-8798-B605B4EB400A}"/>
                </a:ext>
              </a:extLst>
            </p:cNvPr>
            <p:cNvSpPr txBox="1"/>
            <p:nvPr/>
          </p:nvSpPr>
          <p:spPr>
            <a:xfrm>
              <a:off x="5900300" y="2418550"/>
              <a:ext cx="576065" cy="215444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</a:ln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40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urier" pitchFamily="2" charset="0"/>
                  <a:cs typeface="Courier New" panose="02070309020205020404" pitchFamily="49" charset="0"/>
                </a:rPr>
                <a:t>A.</a:t>
              </a:r>
              <a:r>
                <a:rPr lang="en-US" altLang="ko-KR" sz="1400" kern="0" dirty="0">
                  <a:solidFill>
                    <a:prstClr val="white"/>
                  </a:solidFill>
                  <a:latin typeface="Courier" pitchFamily="2" charset="0"/>
                  <a:cs typeface="Courier New" panose="02070309020205020404" pitchFamily="49" charset="0"/>
                </a:rPr>
                <a:t>txt</a:t>
              </a: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urier" pitchFamily="2" charset="0"/>
                <a:cs typeface="Courier New" panose="02070309020205020404" pitchFamily="49" charset="0"/>
              </a:endParaRPr>
            </a:p>
          </p:txBody>
        </p:sp>
        <p:sp>
          <p:nvSpPr>
            <p:cNvPr id="162" name="사각형: 둥근 모서리 2">
              <a:extLst>
                <a:ext uri="{FF2B5EF4-FFF2-40B4-BE49-F238E27FC236}">
                  <a16:creationId xmlns:a16="http://schemas.microsoft.com/office/drawing/2014/main" id="{56A05673-0049-5946-9E5E-5542FFD38D17}"/>
                </a:ext>
              </a:extLst>
            </p:cNvPr>
            <p:cNvSpPr/>
            <p:nvPr/>
          </p:nvSpPr>
          <p:spPr>
            <a:xfrm>
              <a:off x="5723411" y="3872382"/>
              <a:ext cx="3085079" cy="2548063"/>
            </a:xfrm>
            <a:prstGeom prst="roundRect">
              <a:avLst>
                <a:gd name="adj" fmla="val 7813"/>
              </a:avLst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lIns="0" tIns="0" rIns="0" bIns="0" rtlCol="0" anchor="b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ko-KR" kern="0" dirty="0">
                  <a:solidFill>
                    <a:srgbClr val="000000"/>
                  </a:solidFill>
                  <a:latin typeface="Avenir Next Medium" panose="020B0503020202020204" pitchFamily="34" charset="0"/>
                </a:rPr>
                <a:t>NAND Flash-Based SSD</a:t>
              </a:r>
              <a:endParaRPr kumimoji="0" lang="ko-KR" altLang="en-US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10B8EE81-9469-8D48-9B8F-E44DCD7851ED}"/>
                </a:ext>
              </a:extLst>
            </p:cNvPr>
            <p:cNvGrpSpPr/>
            <p:nvPr/>
          </p:nvGrpSpPr>
          <p:grpSpPr>
            <a:xfrm>
              <a:off x="5869892" y="3727492"/>
              <a:ext cx="2736304" cy="824342"/>
              <a:chOff x="4768975" y="2676666"/>
              <a:chExt cx="2736304" cy="824342"/>
            </a:xfrm>
          </p:grpSpPr>
          <p:pic>
            <p:nvPicPr>
              <p:cNvPr id="163" name="내용 개체 틀 6" descr="실내, 모니터, 검은색, 컴퓨터이(가) 표시된 사진&#10;&#10;자동 생성된 설명">
                <a:extLst>
                  <a:ext uri="{FF2B5EF4-FFF2-40B4-BE49-F238E27FC236}">
                    <a16:creationId xmlns:a16="http://schemas.microsoft.com/office/drawing/2014/main" id="{3F614319-9285-F24E-86C9-4A5F912C18C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417" t="16490" r="10417" b="19909"/>
              <a:stretch/>
            </p:blipFill>
            <p:spPr>
              <a:xfrm rot="10800000">
                <a:off x="4768975" y="2676666"/>
                <a:ext cx="2736304" cy="824342"/>
              </a:xfrm>
              <a:prstGeom prst="rect">
                <a:avLst/>
              </a:prstGeom>
            </p:spPr>
          </p:pic>
          <p:sp>
            <p:nvSpPr>
              <p:cNvPr id="164" name="사각형: 둥근 모서리 15">
                <a:extLst>
                  <a:ext uri="{FF2B5EF4-FFF2-40B4-BE49-F238E27FC236}">
                    <a16:creationId xmlns:a16="http://schemas.microsoft.com/office/drawing/2014/main" id="{693B1BE7-53F0-1A4D-AD32-AB60A4887145}"/>
                  </a:ext>
                </a:extLst>
              </p:cNvPr>
              <p:cNvSpPr/>
              <p:nvPr/>
            </p:nvSpPr>
            <p:spPr>
              <a:xfrm>
                <a:off x="5119452" y="2898238"/>
                <a:ext cx="457868" cy="428021"/>
              </a:xfrm>
              <a:prstGeom prst="roundRect">
                <a:avLst>
                  <a:gd name="adj" fmla="val 9991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200" dirty="0">
                    <a:solidFill>
                      <a:schemeClr val="tx1"/>
                    </a:solidFill>
                    <a:latin typeface="Avenir Next Medium" panose="020B0503020202020204" pitchFamily="34" charset="0"/>
                  </a:rPr>
                  <a:t>CTRL</a:t>
                </a:r>
              </a:p>
            </p:txBody>
          </p:sp>
          <p:sp>
            <p:nvSpPr>
              <p:cNvPr id="165" name="사각형: 둥근 모서리 17">
                <a:extLst>
                  <a:ext uri="{FF2B5EF4-FFF2-40B4-BE49-F238E27FC236}">
                    <a16:creationId xmlns:a16="http://schemas.microsoft.com/office/drawing/2014/main" id="{4F972598-EF7A-4E4F-B9DA-6E616F7C5635}"/>
                  </a:ext>
                </a:extLst>
              </p:cNvPr>
              <p:cNvSpPr/>
              <p:nvPr/>
            </p:nvSpPr>
            <p:spPr>
              <a:xfrm>
                <a:off x="5694342" y="2797277"/>
                <a:ext cx="416244" cy="199675"/>
              </a:xfrm>
              <a:prstGeom prst="roundRect">
                <a:avLst>
                  <a:gd name="adj" fmla="val 9991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050" dirty="0">
                    <a:solidFill>
                      <a:schemeClr val="tx1"/>
                    </a:solidFill>
                    <a:latin typeface="Avenir Next Medium" panose="020B0503020202020204" pitchFamily="34" charset="0"/>
                  </a:rPr>
                  <a:t>DRAM</a:t>
                </a:r>
                <a:endParaRPr lang="ko-KR" altLang="en-US" sz="1050" dirty="0">
                  <a:solidFill>
                    <a:schemeClr val="tx1"/>
                  </a:solidFill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66" name="사각형: 둥근 모서리 18">
                <a:extLst>
                  <a:ext uri="{FF2B5EF4-FFF2-40B4-BE49-F238E27FC236}">
                    <a16:creationId xmlns:a16="http://schemas.microsoft.com/office/drawing/2014/main" id="{7D5EF4B9-0DB5-5147-9E3D-93D8C7679FEA}"/>
                  </a:ext>
                </a:extLst>
              </p:cNvPr>
              <p:cNvSpPr/>
              <p:nvPr/>
            </p:nvSpPr>
            <p:spPr>
              <a:xfrm>
                <a:off x="6351215" y="2898535"/>
                <a:ext cx="441851" cy="389110"/>
              </a:xfrm>
              <a:prstGeom prst="roundRect">
                <a:avLst>
                  <a:gd name="adj" fmla="val 9991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200" dirty="0">
                    <a:solidFill>
                      <a:schemeClr val="tx1"/>
                    </a:solidFill>
                    <a:latin typeface="Avenir Next Medium" panose="020B0503020202020204" pitchFamily="34" charset="0"/>
                  </a:rPr>
                  <a:t>NAND</a:t>
                </a:r>
                <a:endParaRPr lang="ko-KR" altLang="en-US" sz="1200" dirty="0">
                  <a:solidFill>
                    <a:schemeClr val="tx1"/>
                  </a:solidFill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67" name="사각형: 둥근 모서리 19">
                <a:extLst>
                  <a:ext uri="{FF2B5EF4-FFF2-40B4-BE49-F238E27FC236}">
                    <a16:creationId xmlns:a16="http://schemas.microsoft.com/office/drawing/2014/main" id="{713B8155-FA36-E347-9423-1F77C57A0961}"/>
                  </a:ext>
                </a:extLst>
              </p:cNvPr>
              <p:cNvSpPr/>
              <p:nvPr/>
            </p:nvSpPr>
            <p:spPr>
              <a:xfrm>
                <a:off x="6841618" y="2898535"/>
                <a:ext cx="441851" cy="389110"/>
              </a:xfrm>
              <a:prstGeom prst="roundRect">
                <a:avLst>
                  <a:gd name="adj" fmla="val 9991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ko-KR" sz="1200" dirty="0">
                    <a:solidFill>
                      <a:schemeClr val="tx1"/>
                    </a:solidFill>
                    <a:latin typeface="Avenir Next Medium" panose="020B0503020202020204" pitchFamily="34" charset="0"/>
                  </a:rPr>
                  <a:t>NAND</a:t>
                </a:r>
                <a:endParaRPr lang="ko-KR" altLang="en-US" sz="1200" dirty="0">
                  <a:solidFill>
                    <a:schemeClr val="tx1"/>
                  </a:solidFill>
                  <a:latin typeface="Avenir Next Medium" panose="020B0503020202020204" pitchFamily="34" charset="0"/>
                </a:endParaRPr>
              </a:p>
            </p:txBody>
          </p:sp>
          <p:grpSp>
            <p:nvGrpSpPr>
              <p:cNvPr id="168" name="그룹 160">
                <a:extLst>
                  <a:ext uri="{FF2B5EF4-FFF2-40B4-BE49-F238E27FC236}">
                    <a16:creationId xmlns:a16="http://schemas.microsoft.com/office/drawing/2014/main" id="{27E21E05-E4A2-704E-BFFA-3D94B336794A}"/>
                  </a:ext>
                </a:extLst>
              </p:cNvPr>
              <p:cNvGrpSpPr/>
              <p:nvPr/>
            </p:nvGrpSpPr>
            <p:grpSpPr>
              <a:xfrm>
                <a:off x="6331629" y="2791008"/>
                <a:ext cx="466953" cy="591551"/>
                <a:chOff x="6723609" y="2963044"/>
                <a:chExt cx="466953" cy="591551"/>
              </a:xfrm>
            </p:grpSpPr>
            <p:pic>
              <p:nvPicPr>
                <p:cNvPr id="169" name="그림 161" descr="컴퓨터, 노트북이(가) 표시된 사진&#10;&#10;자동 생성된 설명">
                  <a:extLst>
                    <a:ext uri="{FF2B5EF4-FFF2-40B4-BE49-F238E27FC236}">
                      <a16:creationId xmlns:a16="http://schemas.microsoft.com/office/drawing/2014/main" id="{E7A22252-C832-174B-982D-8AD0641D8CE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729118" y="2963044"/>
                  <a:ext cx="461444" cy="591551"/>
                </a:xfrm>
                <a:prstGeom prst="rect">
                  <a:avLst/>
                </a:prstGeom>
              </p:spPr>
            </p:pic>
            <p:sp>
              <p:nvSpPr>
                <p:cNvPr id="170" name="사각형: 둥근 모서리 162">
                  <a:extLst>
                    <a:ext uri="{FF2B5EF4-FFF2-40B4-BE49-F238E27FC236}">
                      <a16:creationId xmlns:a16="http://schemas.microsoft.com/office/drawing/2014/main" id="{7E7CA422-AA84-8640-86B3-0C84670DB85F}"/>
                    </a:ext>
                  </a:extLst>
                </p:cNvPr>
                <p:cNvSpPr/>
                <p:nvPr/>
              </p:nvSpPr>
              <p:spPr>
                <a:xfrm>
                  <a:off x="6723609" y="3064264"/>
                  <a:ext cx="455240" cy="389110"/>
                </a:xfrm>
                <a:prstGeom prst="roundRect">
                  <a:avLst>
                    <a:gd name="adj" fmla="val 9991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altLang="ko-KR" sz="1100" dirty="0">
                      <a:solidFill>
                        <a:schemeClr val="tx1"/>
                      </a:solidFill>
                      <a:latin typeface="Avenir Next Medium" panose="020B0503020202020204" pitchFamily="34" charset="0"/>
                    </a:rPr>
                    <a:t>NAND</a:t>
                  </a:r>
                </a:p>
                <a:p>
                  <a:pPr algn="ctr"/>
                  <a:r>
                    <a:rPr lang="en-US" altLang="ko-KR" sz="1100" dirty="0">
                      <a:solidFill>
                        <a:schemeClr val="tx1"/>
                      </a:solidFill>
                      <a:latin typeface="Avenir Next Medium" panose="020B0503020202020204" pitchFamily="34" charset="0"/>
                    </a:rPr>
                    <a:t>Flash</a:t>
                  </a:r>
                  <a:endParaRPr lang="ko-KR" altLang="en-US" sz="1100" dirty="0">
                    <a:solidFill>
                      <a:schemeClr val="tx1"/>
                    </a:solidFill>
                    <a:latin typeface="Avenir Next Medium" panose="020B0503020202020204" pitchFamily="34" charset="0"/>
                  </a:endParaRPr>
                </a:p>
              </p:txBody>
            </p:sp>
          </p:grpSp>
          <p:grpSp>
            <p:nvGrpSpPr>
              <p:cNvPr id="171" name="그룹 163">
                <a:extLst>
                  <a:ext uri="{FF2B5EF4-FFF2-40B4-BE49-F238E27FC236}">
                    <a16:creationId xmlns:a16="http://schemas.microsoft.com/office/drawing/2014/main" id="{8973197E-7D83-5D42-AD21-0B40AF0F141F}"/>
                  </a:ext>
                </a:extLst>
              </p:cNvPr>
              <p:cNvGrpSpPr/>
              <p:nvPr/>
            </p:nvGrpSpPr>
            <p:grpSpPr>
              <a:xfrm>
                <a:off x="6831880" y="2791008"/>
                <a:ext cx="466953" cy="591551"/>
                <a:chOff x="6723609" y="2963044"/>
                <a:chExt cx="466953" cy="591551"/>
              </a:xfrm>
            </p:grpSpPr>
            <p:pic>
              <p:nvPicPr>
                <p:cNvPr id="172" name="그림 164" descr="컴퓨터, 노트북이(가) 표시된 사진&#10;&#10;자동 생성된 설명">
                  <a:extLst>
                    <a:ext uri="{FF2B5EF4-FFF2-40B4-BE49-F238E27FC236}">
                      <a16:creationId xmlns:a16="http://schemas.microsoft.com/office/drawing/2014/main" id="{B90C591A-0391-F54D-99C2-9500E92E539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729118" y="2963044"/>
                  <a:ext cx="461444" cy="591551"/>
                </a:xfrm>
                <a:prstGeom prst="rect">
                  <a:avLst/>
                </a:prstGeom>
              </p:spPr>
            </p:pic>
            <p:sp>
              <p:nvSpPr>
                <p:cNvPr id="173" name="사각형: 둥근 모서리 165">
                  <a:extLst>
                    <a:ext uri="{FF2B5EF4-FFF2-40B4-BE49-F238E27FC236}">
                      <a16:creationId xmlns:a16="http://schemas.microsoft.com/office/drawing/2014/main" id="{C722DA69-EC02-134D-806E-063E584C8519}"/>
                    </a:ext>
                  </a:extLst>
                </p:cNvPr>
                <p:cNvSpPr/>
                <p:nvPr/>
              </p:nvSpPr>
              <p:spPr>
                <a:xfrm>
                  <a:off x="6723609" y="3064264"/>
                  <a:ext cx="455240" cy="389110"/>
                </a:xfrm>
                <a:prstGeom prst="roundRect">
                  <a:avLst>
                    <a:gd name="adj" fmla="val 9991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altLang="ko-KR" sz="1100" dirty="0">
                      <a:solidFill>
                        <a:schemeClr val="tx1"/>
                      </a:solidFill>
                      <a:latin typeface="Avenir Next Medium" panose="020B0503020202020204" pitchFamily="34" charset="0"/>
                    </a:rPr>
                    <a:t>NAND</a:t>
                  </a:r>
                </a:p>
                <a:p>
                  <a:pPr algn="ctr"/>
                  <a:r>
                    <a:rPr lang="en-US" altLang="ko-KR" sz="1100" dirty="0">
                      <a:solidFill>
                        <a:schemeClr val="tx1"/>
                      </a:solidFill>
                      <a:latin typeface="Avenir Next Medium" panose="020B0503020202020204" pitchFamily="34" charset="0"/>
                    </a:rPr>
                    <a:t>Flash</a:t>
                  </a:r>
                  <a:endParaRPr lang="ko-KR" altLang="en-US" sz="1100" dirty="0">
                    <a:solidFill>
                      <a:schemeClr val="tx1"/>
                    </a:solidFill>
                    <a:latin typeface="Avenir Next Medium" panose="020B0503020202020204" pitchFamily="34" charset="0"/>
                  </a:endParaRPr>
                </a:p>
              </p:txBody>
            </p:sp>
          </p:grpSp>
        </p:grpSp>
        <p:sp>
          <p:nvSpPr>
            <p:cNvPr id="184" name="직사각형 49">
              <a:extLst>
                <a:ext uri="{FF2B5EF4-FFF2-40B4-BE49-F238E27FC236}">
                  <a16:creationId xmlns:a16="http://schemas.microsoft.com/office/drawing/2014/main" id="{F2D5DD77-C0D4-DB47-A514-C9265FEC6385}"/>
                </a:ext>
              </a:extLst>
            </p:cNvPr>
            <p:cNvSpPr/>
            <p:nvPr/>
          </p:nvSpPr>
          <p:spPr>
            <a:xfrm>
              <a:off x="6043724" y="4775400"/>
              <a:ext cx="432048" cy="215280"/>
            </a:xfrm>
            <a:prstGeom prst="rect">
              <a:avLst/>
            </a:prstGeom>
            <a:solidFill>
              <a:srgbClr val="D3EDCE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A0</a:t>
              </a: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85" name="직사각형 50">
              <a:extLst>
                <a:ext uri="{FF2B5EF4-FFF2-40B4-BE49-F238E27FC236}">
                  <a16:creationId xmlns:a16="http://schemas.microsoft.com/office/drawing/2014/main" id="{8958D2CA-0F34-D04F-AD75-DDAC408A5535}"/>
                </a:ext>
              </a:extLst>
            </p:cNvPr>
            <p:cNvSpPr/>
            <p:nvPr/>
          </p:nvSpPr>
          <p:spPr>
            <a:xfrm>
              <a:off x="5782633" y="4775400"/>
              <a:ext cx="249270" cy="21528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ko-KR" sz="1400" kern="0" dirty="0">
                  <a:solidFill>
                    <a:srgbClr val="000000"/>
                  </a:solidFill>
                  <a:latin typeface="Avenir Next Medium" panose="020B0503020202020204" pitchFamily="34" charset="0"/>
                  <a:cs typeface="Courier New" panose="02070309020205020404" pitchFamily="49" charset="0"/>
                </a:rPr>
                <a:t>0</a:t>
              </a: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186" name="직사각형 51">
              <a:extLst>
                <a:ext uri="{FF2B5EF4-FFF2-40B4-BE49-F238E27FC236}">
                  <a16:creationId xmlns:a16="http://schemas.microsoft.com/office/drawing/2014/main" id="{04E02199-D5FF-4B45-ABC1-F3E92964A663}"/>
                </a:ext>
              </a:extLst>
            </p:cNvPr>
            <p:cNvSpPr/>
            <p:nvPr/>
          </p:nvSpPr>
          <p:spPr>
            <a:xfrm>
              <a:off x="6043724" y="4990310"/>
              <a:ext cx="432048" cy="215280"/>
            </a:xfrm>
            <a:prstGeom prst="rect">
              <a:avLst/>
            </a:prstGeom>
            <a:solidFill>
              <a:srgbClr val="D3EDCE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A1</a:t>
              </a: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87" name="직사각형 52">
              <a:extLst>
                <a:ext uri="{FF2B5EF4-FFF2-40B4-BE49-F238E27FC236}">
                  <a16:creationId xmlns:a16="http://schemas.microsoft.com/office/drawing/2014/main" id="{BD088234-8E3F-DB42-86E5-983241A853BC}"/>
                </a:ext>
              </a:extLst>
            </p:cNvPr>
            <p:cNvSpPr/>
            <p:nvPr/>
          </p:nvSpPr>
          <p:spPr>
            <a:xfrm>
              <a:off x="5782633" y="4990310"/>
              <a:ext cx="249270" cy="21528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rPr>
                <a:t>1</a:t>
              </a: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188" name="직사각형 53">
              <a:extLst>
                <a:ext uri="{FF2B5EF4-FFF2-40B4-BE49-F238E27FC236}">
                  <a16:creationId xmlns:a16="http://schemas.microsoft.com/office/drawing/2014/main" id="{926B1167-B945-8249-95CD-AC2DF8D308DA}"/>
                </a:ext>
              </a:extLst>
            </p:cNvPr>
            <p:cNvSpPr/>
            <p:nvPr/>
          </p:nvSpPr>
          <p:spPr>
            <a:xfrm>
              <a:off x="6043724" y="5205220"/>
              <a:ext cx="432048" cy="215280"/>
            </a:xfrm>
            <a:prstGeom prst="rect">
              <a:avLst/>
            </a:prstGeom>
            <a:solidFill>
              <a:srgbClr val="D3EDCE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A2</a:t>
              </a: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89" name="직사각형 54">
              <a:extLst>
                <a:ext uri="{FF2B5EF4-FFF2-40B4-BE49-F238E27FC236}">
                  <a16:creationId xmlns:a16="http://schemas.microsoft.com/office/drawing/2014/main" id="{9F980383-B402-0B4A-B57E-DA70584129B3}"/>
                </a:ext>
              </a:extLst>
            </p:cNvPr>
            <p:cNvSpPr/>
            <p:nvPr/>
          </p:nvSpPr>
          <p:spPr>
            <a:xfrm>
              <a:off x="5782633" y="5205220"/>
              <a:ext cx="249270" cy="21528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rPr>
                <a:t>2</a:t>
              </a: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190" name="직사각형 55">
              <a:extLst>
                <a:ext uri="{FF2B5EF4-FFF2-40B4-BE49-F238E27FC236}">
                  <a16:creationId xmlns:a16="http://schemas.microsoft.com/office/drawing/2014/main" id="{E505A0A6-04CA-514F-8723-B37526EDE90B}"/>
                </a:ext>
              </a:extLst>
            </p:cNvPr>
            <p:cNvSpPr/>
            <p:nvPr/>
          </p:nvSpPr>
          <p:spPr>
            <a:xfrm>
              <a:off x="6043724" y="5420130"/>
              <a:ext cx="432048" cy="215280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30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Page</a:t>
              </a:r>
              <a:endParaRPr kumimoji="0" lang="ko-KR" altLang="en-US" sz="130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91" name="직사각형 56">
              <a:extLst>
                <a:ext uri="{FF2B5EF4-FFF2-40B4-BE49-F238E27FC236}">
                  <a16:creationId xmlns:a16="http://schemas.microsoft.com/office/drawing/2014/main" id="{3C5CB26F-C243-6E46-82C0-BA74525AB7A9}"/>
                </a:ext>
              </a:extLst>
            </p:cNvPr>
            <p:cNvSpPr/>
            <p:nvPr/>
          </p:nvSpPr>
          <p:spPr>
            <a:xfrm>
              <a:off x="5782633" y="5420130"/>
              <a:ext cx="249270" cy="21528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rPr>
                <a:t>3</a:t>
              </a: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192" name="직사각형 57">
              <a:extLst>
                <a:ext uri="{FF2B5EF4-FFF2-40B4-BE49-F238E27FC236}">
                  <a16:creationId xmlns:a16="http://schemas.microsoft.com/office/drawing/2014/main" id="{F9261F39-066A-5843-A4B6-41C5954BD57B}"/>
                </a:ext>
              </a:extLst>
            </p:cNvPr>
            <p:cNvSpPr/>
            <p:nvPr/>
          </p:nvSpPr>
          <p:spPr>
            <a:xfrm>
              <a:off x="5836302" y="5634300"/>
              <a:ext cx="695818" cy="21528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Blk#0</a:t>
              </a: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25" name="직사각형 49">
              <a:extLst>
                <a:ext uri="{FF2B5EF4-FFF2-40B4-BE49-F238E27FC236}">
                  <a16:creationId xmlns:a16="http://schemas.microsoft.com/office/drawing/2014/main" id="{9498A379-1A31-3F46-86F6-D6D8C49CB1B8}"/>
                </a:ext>
              </a:extLst>
            </p:cNvPr>
            <p:cNvSpPr/>
            <p:nvPr/>
          </p:nvSpPr>
          <p:spPr>
            <a:xfrm>
              <a:off x="6787621" y="4775400"/>
              <a:ext cx="432048" cy="215280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26" name="직사각형 50">
              <a:extLst>
                <a:ext uri="{FF2B5EF4-FFF2-40B4-BE49-F238E27FC236}">
                  <a16:creationId xmlns:a16="http://schemas.microsoft.com/office/drawing/2014/main" id="{515099A2-A30E-E74D-AEFC-A2FAB9780AF0}"/>
                </a:ext>
              </a:extLst>
            </p:cNvPr>
            <p:cNvSpPr/>
            <p:nvPr/>
          </p:nvSpPr>
          <p:spPr>
            <a:xfrm>
              <a:off x="6526530" y="4775400"/>
              <a:ext cx="249270" cy="21528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rPr>
                <a:t>4</a:t>
              </a: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227" name="직사각형 51">
              <a:extLst>
                <a:ext uri="{FF2B5EF4-FFF2-40B4-BE49-F238E27FC236}">
                  <a16:creationId xmlns:a16="http://schemas.microsoft.com/office/drawing/2014/main" id="{EF7A66EF-4C17-6E4D-98B5-EC846DC21D88}"/>
                </a:ext>
              </a:extLst>
            </p:cNvPr>
            <p:cNvSpPr/>
            <p:nvPr/>
          </p:nvSpPr>
          <p:spPr>
            <a:xfrm>
              <a:off x="6787621" y="4990310"/>
              <a:ext cx="432048" cy="215280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28" name="직사각형 52">
              <a:extLst>
                <a:ext uri="{FF2B5EF4-FFF2-40B4-BE49-F238E27FC236}">
                  <a16:creationId xmlns:a16="http://schemas.microsoft.com/office/drawing/2014/main" id="{4846E890-855F-4745-8C80-BF208472F0E7}"/>
                </a:ext>
              </a:extLst>
            </p:cNvPr>
            <p:cNvSpPr/>
            <p:nvPr/>
          </p:nvSpPr>
          <p:spPr>
            <a:xfrm>
              <a:off x="6526530" y="4990310"/>
              <a:ext cx="249270" cy="21528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rPr>
                <a:t>5</a:t>
              </a: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229" name="직사각형 53">
              <a:extLst>
                <a:ext uri="{FF2B5EF4-FFF2-40B4-BE49-F238E27FC236}">
                  <a16:creationId xmlns:a16="http://schemas.microsoft.com/office/drawing/2014/main" id="{43068C01-56BC-1449-BE93-480118B3FE5C}"/>
                </a:ext>
              </a:extLst>
            </p:cNvPr>
            <p:cNvSpPr/>
            <p:nvPr/>
          </p:nvSpPr>
          <p:spPr>
            <a:xfrm>
              <a:off x="6787621" y="5205220"/>
              <a:ext cx="432048" cy="215280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30" name="직사각형 54">
              <a:extLst>
                <a:ext uri="{FF2B5EF4-FFF2-40B4-BE49-F238E27FC236}">
                  <a16:creationId xmlns:a16="http://schemas.microsoft.com/office/drawing/2014/main" id="{BAEA7D64-A898-BA40-A5AF-A2CC0AE80853}"/>
                </a:ext>
              </a:extLst>
            </p:cNvPr>
            <p:cNvSpPr/>
            <p:nvPr/>
          </p:nvSpPr>
          <p:spPr>
            <a:xfrm>
              <a:off x="6526530" y="5205220"/>
              <a:ext cx="249270" cy="21528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rPr>
                <a:t>6</a:t>
              </a: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231" name="직사각형 55">
              <a:extLst>
                <a:ext uri="{FF2B5EF4-FFF2-40B4-BE49-F238E27FC236}">
                  <a16:creationId xmlns:a16="http://schemas.microsoft.com/office/drawing/2014/main" id="{58522567-AB22-7347-831C-17871520EAF6}"/>
                </a:ext>
              </a:extLst>
            </p:cNvPr>
            <p:cNvSpPr/>
            <p:nvPr/>
          </p:nvSpPr>
          <p:spPr>
            <a:xfrm>
              <a:off x="6787621" y="5420130"/>
              <a:ext cx="432048" cy="215280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30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32" name="직사각형 56">
              <a:extLst>
                <a:ext uri="{FF2B5EF4-FFF2-40B4-BE49-F238E27FC236}">
                  <a16:creationId xmlns:a16="http://schemas.microsoft.com/office/drawing/2014/main" id="{BEA30880-AF74-7D4E-958A-00265BCB4EA3}"/>
                </a:ext>
              </a:extLst>
            </p:cNvPr>
            <p:cNvSpPr/>
            <p:nvPr/>
          </p:nvSpPr>
          <p:spPr>
            <a:xfrm>
              <a:off x="6526530" y="5420130"/>
              <a:ext cx="249270" cy="21528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rPr>
                <a:t>7</a:t>
              </a: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233" name="직사각형 57">
              <a:extLst>
                <a:ext uri="{FF2B5EF4-FFF2-40B4-BE49-F238E27FC236}">
                  <a16:creationId xmlns:a16="http://schemas.microsoft.com/office/drawing/2014/main" id="{BE6B6D79-FEF6-B04D-B8E0-62D303D7ABCE}"/>
                </a:ext>
              </a:extLst>
            </p:cNvPr>
            <p:cNvSpPr/>
            <p:nvPr/>
          </p:nvSpPr>
          <p:spPr>
            <a:xfrm>
              <a:off x="6602501" y="5634300"/>
              <a:ext cx="695818" cy="21528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Blk#1</a:t>
              </a: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36" name="직사각형 49">
              <a:extLst>
                <a:ext uri="{FF2B5EF4-FFF2-40B4-BE49-F238E27FC236}">
                  <a16:creationId xmlns:a16="http://schemas.microsoft.com/office/drawing/2014/main" id="{182C1F45-3653-764B-B7C5-1D68679BFC85}"/>
                </a:ext>
              </a:extLst>
            </p:cNvPr>
            <p:cNvSpPr/>
            <p:nvPr/>
          </p:nvSpPr>
          <p:spPr>
            <a:xfrm>
              <a:off x="7531518" y="4775400"/>
              <a:ext cx="432048" cy="215280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37" name="직사각형 50">
              <a:extLst>
                <a:ext uri="{FF2B5EF4-FFF2-40B4-BE49-F238E27FC236}">
                  <a16:creationId xmlns:a16="http://schemas.microsoft.com/office/drawing/2014/main" id="{4C2B5A23-1AC5-6B48-B493-AE34983F06D3}"/>
                </a:ext>
              </a:extLst>
            </p:cNvPr>
            <p:cNvSpPr/>
            <p:nvPr/>
          </p:nvSpPr>
          <p:spPr>
            <a:xfrm>
              <a:off x="7270427" y="4775400"/>
              <a:ext cx="249270" cy="21528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rPr>
                <a:t>8</a:t>
              </a: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238" name="직사각형 51">
              <a:extLst>
                <a:ext uri="{FF2B5EF4-FFF2-40B4-BE49-F238E27FC236}">
                  <a16:creationId xmlns:a16="http://schemas.microsoft.com/office/drawing/2014/main" id="{D502E61F-66B9-AD48-B405-353E5995D569}"/>
                </a:ext>
              </a:extLst>
            </p:cNvPr>
            <p:cNvSpPr/>
            <p:nvPr/>
          </p:nvSpPr>
          <p:spPr>
            <a:xfrm>
              <a:off x="7531518" y="4990310"/>
              <a:ext cx="432048" cy="215280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39" name="직사각형 52">
              <a:extLst>
                <a:ext uri="{FF2B5EF4-FFF2-40B4-BE49-F238E27FC236}">
                  <a16:creationId xmlns:a16="http://schemas.microsoft.com/office/drawing/2014/main" id="{634D1833-3DFF-7444-AD17-4964948ABD40}"/>
                </a:ext>
              </a:extLst>
            </p:cNvPr>
            <p:cNvSpPr/>
            <p:nvPr/>
          </p:nvSpPr>
          <p:spPr>
            <a:xfrm>
              <a:off x="7270427" y="4990310"/>
              <a:ext cx="249270" cy="21528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rPr>
                <a:t>9</a:t>
              </a: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240" name="직사각형 53">
              <a:extLst>
                <a:ext uri="{FF2B5EF4-FFF2-40B4-BE49-F238E27FC236}">
                  <a16:creationId xmlns:a16="http://schemas.microsoft.com/office/drawing/2014/main" id="{76FF11B7-BF05-FD47-B610-CE47C3051DDF}"/>
                </a:ext>
              </a:extLst>
            </p:cNvPr>
            <p:cNvSpPr/>
            <p:nvPr/>
          </p:nvSpPr>
          <p:spPr>
            <a:xfrm>
              <a:off x="7531518" y="5205220"/>
              <a:ext cx="432048" cy="215280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41" name="직사각형 54">
              <a:extLst>
                <a:ext uri="{FF2B5EF4-FFF2-40B4-BE49-F238E27FC236}">
                  <a16:creationId xmlns:a16="http://schemas.microsoft.com/office/drawing/2014/main" id="{68F85DC2-DB98-C543-AAF5-1BE92AA631B6}"/>
                </a:ext>
              </a:extLst>
            </p:cNvPr>
            <p:cNvSpPr/>
            <p:nvPr/>
          </p:nvSpPr>
          <p:spPr>
            <a:xfrm>
              <a:off x="7270427" y="5205220"/>
              <a:ext cx="249270" cy="21528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rPr>
                <a:t>10</a:t>
              </a: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242" name="직사각형 55">
              <a:extLst>
                <a:ext uri="{FF2B5EF4-FFF2-40B4-BE49-F238E27FC236}">
                  <a16:creationId xmlns:a16="http://schemas.microsoft.com/office/drawing/2014/main" id="{BBD98D7F-94A7-C34D-98A0-8EA2175366AD}"/>
                </a:ext>
              </a:extLst>
            </p:cNvPr>
            <p:cNvSpPr/>
            <p:nvPr/>
          </p:nvSpPr>
          <p:spPr>
            <a:xfrm>
              <a:off x="7531518" y="5420130"/>
              <a:ext cx="432048" cy="215280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30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43" name="직사각형 56">
              <a:extLst>
                <a:ext uri="{FF2B5EF4-FFF2-40B4-BE49-F238E27FC236}">
                  <a16:creationId xmlns:a16="http://schemas.microsoft.com/office/drawing/2014/main" id="{62C329EB-CB7B-6445-9562-E73A6D930721}"/>
                </a:ext>
              </a:extLst>
            </p:cNvPr>
            <p:cNvSpPr/>
            <p:nvPr/>
          </p:nvSpPr>
          <p:spPr>
            <a:xfrm>
              <a:off x="7270427" y="5420130"/>
              <a:ext cx="249270" cy="21528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rPr>
                <a:t>11</a:t>
              </a: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244" name="직사각형 57">
              <a:extLst>
                <a:ext uri="{FF2B5EF4-FFF2-40B4-BE49-F238E27FC236}">
                  <a16:creationId xmlns:a16="http://schemas.microsoft.com/office/drawing/2014/main" id="{06AD1D92-54BC-4745-A4F8-D6C2DBB27286}"/>
                </a:ext>
              </a:extLst>
            </p:cNvPr>
            <p:cNvSpPr/>
            <p:nvPr/>
          </p:nvSpPr>
          <p:spPr>
            <a:xfrm>
              <a:off x="7346398" y="5634300"/>
              <a:ext cx="695818" cy="21528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Blk#2</a:t>
              </a: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47" name="직사각형 49">
              <a:extLst>
                <a:ext uri="{FF2B5EF4-FFF2-40B4-BE49-F238E27FC236}">
                  <a16:creationId xmlns:a16="http://schemas.microsoft.com/office/drawing/2014/main" id="{DD61C578-D8B1-E848-9E59-DC9388A1D3EF}"/>
                </a:ext>
              </a:extLst>
            </p:cNvPr>
            <p:cNvSpPr/>
            <p:nvPr/>
          </p:nvSpPr>
          <p:spPr>
            <a:xfrm>
              <a:off x="8275414" y="4775400"/>
              <a:ext cx="432048" cy="215280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48" name="직사각형 50">
              <a:extLst>
                <a:ext uri="{FF2B5EF4-FFF2-40B4-BE49-F238E27FC236}">
                  <a16:creationId xmlns:a16="http://schemas.microsoft.com/office/drawing/2014/main" id="{C8438F82-34E1-7B46-8679-88CD9D298568}"/>
                </a:ext>
              </a:extLst>
            </p:cNvPr>
            <p:cNvSpPr/>
            <p:nvPr/>
          </p:nvSpPr>
          <p:spPr>
            <a:xfrm>
              <a:off x="8014323" y="4775400"/>
              <a:ext cx="249270" cy="21528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rPr>
                <a:t>12</a:t>
              </a: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249" name="직사각형 51">
              <a:extLst>
                <a:ext uri="{FF2B5EF4-FFF2-40B4-BE49-F238E27FC236}">
                  <a16:creationId xmlns:a16="http://schemas.microsoft.com/office/drawing/2014/main" id="{0F4AB227-BAA4-FA48-B7CB-03F193CA1392}"/>
                </a:ext>
              </a:extLst>
            </p:cNvPr>
            <p:cNvSpPr/>
            <p:nvPr/>
          </p:nvSpPr>
          <p:spPr>
            <a:xfrm>
              <a:off x="8275414" y="4990310"/>
              <a:ext cx="432048" cy="215280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50" name="직사각형 52">
              <a:extLst>
                <a:ext uri="{FF2B5EF4-FFF2-40B4-BE49-F238E27FC236}">
                  <a16:creationId xmlns:a16="http://schemas.microsoft.com/office/drawing/2014/main" id="{B8640C40-2599-5746-987B-6C8AFEC915A1}"/>
                </a:ext>
              </a:extLst>
            </p:cNvPr>
            <p:cNvSpPr/>
            <p:nvPr/>
          </p:nvSpPr>
          <p:spPr>
            <a:xfrm>
              <a:off x="8014323" y="4990310"/>
              <a:ext cx="249270" cy="21528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rPr>
                <a:t>13</a:t>
              </a: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251" name="직사각형 53">
              <a:extLst>
                <a:ext uri="{FF2B5EF4-FFF2-40B4-BE49-F238E27FC236}">
                  <a16:creationId xmlns:a16="http://schemas.microsoft.com/office/drawing/2014/main" id="{08F19778-DD6C-5441-8F84-0F847268A8C1}"/>
                </a:ext>
              </a:extLst>
            </p:cNvPr>
            <p:cNvSpPr/>
            <p:nvPr/>
          </p:nvSpPr>
          <p:spPr>
            <a:xfrm>
              <a:off x="8275414" y="5205220"/>
              <a:ext cx="432048" cy="215280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52" name="직사각형 54">
              <a:extLst>
                <a:ext uri="{FF2B5EF4-FFF2-40B4-BE49-F238E27FC236}">
                  <a16:creationId xmlns:a16="http://schemas.microsoft.com/office/drawing/2014/main" id="{8A221C12-E33C-324C-A0F9-5DF4042C7143}"/>
                </a:ext>
              </a:extLst>
            </p:cNvPr>
            <p:cNvSpPr/>
            <p:nvPr/>
          </p:nvSpPr>
          <p:spPr>
            <a:xfrm>
              <a:off x="8014323" y="5205220"/>
              <a:ext cx="249270" cy="21528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rPr>
                <a:t>14</a:t>
              </a: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253" name="직사각형 55">
              <a:extLst>
                <a:ext uri="{FF2B5EF4-FFF2-40B4-BE49-F238E27FC236}">
                  <a16:creationId xmlns:a16="http://schemas.microsoft.com/office/drawing/2014/main" id="{E9C15969-A10D-8143-AEF7-92D1C0B24884}"/>
                </a:ext>
              </a:extLst>
            </p:cNvPr>
            <p:cNvSpPr/>
            <p:nvPr/>
          </p:nvSpPr>
          <p:spPr>
            <a:xfrm>
              <a:off x="8275414" y="5420130"/>
              <a:ext cx="432048" cy="215280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30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54" name="직사각형 56">
              <a:extLst>
                <a:ext uri="{FF2B5EF4-FFF2-40B4-BE49-F238E27FC236}">
                  <a16:creationId xmlns:a16="http://schemas.microsoft.com/office/drawing/2014/main" id="{B0E919D2-E664-9E48-8253-196E69C56F6D}"/>
                </a:ext>
              </a:extLst>
            </p:cNvPr>
            <p:cNvSpPr/>
            <p:nvPr/>
          </p:nvSpPr>
          <p:spPr>
            <a:xfrm>
              <a:off x="8014323" y="5420130"/>
              <a:ext cx="249270" cy="21528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rPr>
                <a:t>15</a:t>
              </a: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255" name="직사각형 57">
              <a:extLst>
                <a:ext uri="{FF2B5EF4-FFF2-40B4-BE49-F238E27FC236}">
                  <a16:creationId xmlns:a16="http://schemas.microsoft.com/office/drawing/2014/main" id="{76111042-D03B-B443-BBE3-38B89CCAAE67}"/>
                </a:ext>
              </a:extLst>
            </p:cNvPr>
            <p:cNvSpPr/>
            <p:nvPr/>
          </p:nvSpPr>
          <p:spPr>
            <a:xfrm>
              <a:off x="8090294" y="5634300"/>
              <a:ext cx="695818" cy="21528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Blk#3</a:t>
              </a:r>
              <a:endParaRPr kumimoji="0" lang="ko-KR" altLang="en-US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</p:grp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449561D-F946-C44A-B9EC-D5DEBAEA9F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/>
              <a:t>Deleted data can </a:t>
            </a:r>
            <a:r>
              <a:rPr lang="en-US" b="0" dirty="0">
                <a:solidFill>
                  <a:srgbClr val="C00000"/>
                </a:solidFill>
              </a:rPr>
              <a:t>remain in SSDs </a:t>
            </a:r>
            <a:r>
              <a:rPr lang="en-US" b="0" dirty="0"/>
              <a:t>for </a:t>
            </a:r>
            <a:r>
              <a:rPr lang="en-US" b="0" dirty="0">
                <a:solidFill>
                  <a:srgbClr val="C00000"/>
                </a:solidFill>
              </a:rPr>
              <a:t>indefinite time</a:t>
            </a:r>
            <a:endParaRPr lang="en-CH" b="0" dirty="0">
              <a:solidFill>
                <a:srgbClr val="C00000"/>
              </a:solidFill>
            </a:endParaRPr>
          </a:p>
          <a:p>
            <a:endParaRPr lang="en-CH" dirty="0"/>
          </a:p>
        </p:txBody>
      </p:sp>
      <p:sp>
        <p:nvSpPr>
          <p:cNvPr id="82" name="Slide Number Placeholder 4">
            <a:extLst>
              <a:ext uri="{FF2B5EF4-FFF2-40B4-BE49-F238E27FC236}">
                <a16:creationId xmlns:a16="http://schemas.microsoft.com/office/drawing/2014/main" id="{337D265F-D2DF-A3C7-74CE-46AA77601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11937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C819A7-AB2E-834F-8B08-B62042CD5F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703" y="972065"/>
            <a:ext cx="8844594" cy="5420576"/>
          </a:xfrm>
        </p:spPr>
        <p:txBody>
          <a:bodyPr>
            <a:normAutofit/>
          </a:bodyPr>
          <a:lstStyle/>
          <a:p>
            <a:r>
              <a:rPr lang="en-US" dirty="0"/>
              <a:t>To </a:t>
            </a:r>
            <a:r>
              <a:rPr lang="en-US" dirty="0">
                <a:solidFill>
                  <a:srgbClr val="357429"/>
                </a:solidFill>
              </a:rPr>
              <a:t>minimize the performance overhead</a:t>
            </a:r>
            <a:r>
              <a:rPr lang="en-US" dirty="0"/>
              <a:t> of data sanitization</a:t>
            </a:r>
          </a:p>
          <a:p>
            <a:pPr lvl="1"/>
            <a:r>
              <a:rPr lang="en-US" dirty="0"/>
              <a:t>Issues </a:t>
            </a:r>
            <a:r>
              <a:rPr lang="en-US" dirty="0" err="1"/>
              <a:t>pLock</a:t>
            </a:r>
            <a:r>
              <a:rPr lang="en-US" dirty="0"/>
              <a:t> and </a:t>
            </a:r>
            <a:r>
              <a:rPr lang="en-US" dirty="0" err="1"/>
              <a:t>bLock</a:t>
            </a:r>
            <a:r>
              <a:rPr lang="en-US" dirty="0"/>
              <a:t> commands </a:t>
            </a:r>
            <a:r>
              <a:rPr lang="en-US" dirty="0">
                <a:solidFill>
                  <a:srgbClr val="E47103"/>
                </a:solidFill>
              </a:rPr>
              <a:t>depending on the status of the target block</a:t>
            </a:r>
          </a:p>
          <a:p>
            <a:pPr lvl="1"/>
            <a:r>
              <a:rPr lang="en-US" dirty="0">
                <a:solidFill>
                  <a:srgbClr val="E47103"/>
                </a:solidFill>
              </a:rPr>
              <a:t>Cross-layer interactions </a:t>
            </a:r>
            <a:r>
              <a:rPr lang="en-US" dirty="0"/>
              <a:t>for</a:t>
            </a:r>
            <a:r>
              <a:rPr lang="en-US" dirty="0">
                <a:solidFill>
                  <a:srgbClr val="E47103"/>
                </a:solidFill>
              </a:rPr>
              <a:t> </a:t>
            </a:r>
            <a:r>
              <a:rPr lang="en-US" dirty="0">
                <a:solidFill>
                  <a:srgbClr val="357429"/>
                </a:solidFill>
              </a:rPr>
              <a:t>selective data sanitization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85ACA697-AA90-47A9-9C43-D29AE8A1C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/>
              <a:t>SecureSSD</a:t>
            </a:r>
            <a:r>
              <a:rPr lang="en-US" altLang="ko-KR" dirty="0"/>
              <a:t>: System-Level Optimization</a:t>
            </a:r>
            <a:endParaRPr lang="ko-KR" altLang="en-US" dirty="0"/>
          </a:p>
        </p:txBody>
      </p:sp>
      <p:sp>
        <p:nvSpPr>
          <p:cNvPr id="197" name="Slide Number Placeholder 4">
            <a:extLst>
              <a:ext uri="{FF2B5EF4-FFF2-40B4-BE49-F238E27FC236}">
                <a16:creationId xmlns:a16="http://schemas.microsoft.com/office/drawing/2014/main" id="{0C8F7E92-F306-CE84-9034-04C9D1933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smtClean="0"/>
              <a:t>30</a:t>
            </a:fld>
            <a:endParaRPr lang="en-CH" dirty="0"/>
          </a:p>
        </p:txBody>
      </p:sp>
      <p:grpSp>
        <p:nvGrpSpPr>
          <p:cNvPr id="306" name="그룹 19">
            <a:extLst>
              <a:ext uri="{FF2B5EF4-FFF2-40B4-BE49-F238E27FC236}">
                <a16:creationId xmlns:a16="http://schemas.microsoft.com/office/drawing/2014/main" id="{AE6E0465-D91C-6A3E-7248-7885C823115B}"/>
              </a:ext>
            </a:extLst>
          </p:cNvPr>
          <p:cNvGrpSpPr/>
          <p:nvPr/>
        </p:nvGrpSpPr>
        <p:grpSpPr>
          <a:xfrm>
            <a:off x="3347864" y="3037025"/>
            <a:ext cx="1096331" cy="412422"/>
            <a:chOff x="3347864" y="2079350"/>
            <a:chExt cx="1096331" cy="412422"/>
          </a:xfrm>
        </p:grpSpPr>
        <p:cxnSp>
          <p:nvCxnSpPr>
            <p:cNvPr id="307" name="직선 화살표 연결선 11">
              <a:extLst>
                <a:ext uri="{FF2B5EF4-FFF2-40B4-BE49-F238E27FC236}">
                  <a16:creationId xmlns:a16="http://schemas.microsoft.com/office/drawing/2014/main" id="{FAC387A8-6904-DC62-BCD4-75D28E5E631B}"/>
                </a:ext>
              </a:extLst>
            </p:cNvPr>
            <p:cNvCxnSpPr>
              <a:stCxn id="321" idx="2"/>
              <a:endCxn id="312" idx="0"/>
            </p:cNvCxnSpPr>
            <p:nvPr/>
          </p:nvCxnSpPr>
          <p:spPr>
            <a:xfrm>
              <a:off x="3347864" y="2079350"/>
              <a:ext cx="0" cy="412422"/>
            </a:xfrm>
            <a:prstGeom prst="straightConnector1">
              <a:avLst/>
            </a:prstGeom>
            <a:noFill/>
            <a:ln w="19050" cap="flat" cmpd="sng" algn="ctr">
              <a:solidFill>
                <a:srgbClr val="0070C0"/>
              </a:solidFill>
              <a:prstDash val="solid"/>
              <a:tailEnd type="triangle" w="lg" len="lg"/>
            </a:ln>
            <a:effectLst/>
          </p:spPr>
        </p:cxnSp>
        <p:sp>
          <p:nvSpPr>
            <p:cNvPr id="308" name="TextBox 307">
              <a:extLst>
                <a:ext uri="{FF2B5EF4-FFF2-40B4-BE49-F238E27FC236}">
                  <a16:creationId xmlns:a16="http://schemas.microsoft.com/office/drawing/2014/main" id="{4862C565-328B-AEAA-C52C-DEBE91FE6FA7}"/>
                </a:ext>
              </a:extLst>
            </p:cNvPr>
            <p:cNvSpPr txBox="1"/>
            <p:nvPr/>
          </p:nvSpPr>
          <p:spPr>
            <a:xfrm>
              <a:off x="3419872" y="2162052"/>
              <a:ext cx="1024323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i="1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Delete B</a:t>
              </a:r>
              <a:endParaRPr kumimoji="0" lang="ko-KR" altLang="en-US" sz="1600" i="1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</p:grpSp>
      <p:grpSp>
        <p:nvGrpSpPr>
          <p:cNvPr id="309" name="그룹 20">
            <a:extLst>
              <a:ext uri="{FF2B5EF4-FFF2-40B4-BE49-F238E27FC236}">
                <a16:creationId xmlns:a16="http://schemas.microsoft.com/office/drawing/2014/main" id="{6177FA11-8AD1-2346-884E-9FB2BF470E00}"/>
              </a:ext>
            </a:extLst>
          </p:cNvPr>
          <p:cNvGrpSpPr/>
          <p:nvPr/>
        </p:nvGrpSpPr>
        <p:grpSpPr>
          <a:xfrm>
            <a:off x="3347864" y="4341197"/>
            <a:ext cx="2177890" cy="403270"/>
            <a:chOff x="3347864" y="3528662"/>
            <a:chExt cx="2177890" cy="403270"/>
          </a:xfrm>
        </p:grpSpPr>
        <p:cxnSp>
          <p:nvCxnSpPr>
            <p:cNvPr id="310" name="직선 화살표 연결선 81">
              <a:extLst>
                <a:ext uri="{FF2B5EF4-FFF2-40B4-BE49-F238E27FC236}">
                  <a16:creationId xmlns:a16="http://schemas.microsoft.com/office/drawing/2014/main" id="{CF6E717B-3986-69D0-5296-E59C81E53328}"/>
                </a:ext>
              </a:extLst>
            </p:cNvPr>
            <p:cNvCxnSpPr>
              <a:cxnSpLocks/>
              <a:endCxn id="322" idx="0"/>
            </p:cNvCxnSpPr>
            <p:nvPr/>
          </p:nvCxnSpPr>
          <p:spPr>
            <a:xfrm>
              <a:off x="3347864" y="3528662"/>
              <a:ext cx="0" cy="403270"/>
            </a:xfrm>
            <a:prstGeom prst="straightConnector1">
              <a:avLst/>
            </a:prstGeom>
            <a:noFill/>
            <a:ln w="19050" cap="flat" cmpd="sng" algn="ctr">
              <a:solidFill>
                <a:srgbClr val="0070C0"/>
              </a:solidFill>
              <a:prstDash val="solid"/>
              <a:tailEnd type="triangle" w="lg" len="lg"/>
            </a:ln>
            <a:effectLst/>
          </p:spPr>
        </p:cxnSp>
        <p:sp>
          <p:nvSpPr>
            <p:cNvPr id="311" name="TextBox 310">
              <a:extLst>
                <a:ext uri="{FF2B5EF4-FFF2-40B4-BE49-F238E27FC236}">
                  <a16:creationId xmlns:a16="http://schemas.microsoft.com/office/drawing/2014/main" id="{03AC8EF2-3466-D7DA-0399-2F182DBB89DE}"/>
                </a:ext>
              </a:extLst>
            </p:cNvPr>
            <p:cNvSpPr txBox="1"/>
            <p:nvPr/>
          </p:nvSpPr>
          <p:spPr>
            <a:xfrm>
              <a:off x="3419872" y="3623417"/>
              <a:ext cx="2105882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i="1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Trim (discard) LPAs</a:t>
              </a:r>
              <a:endParaRPr kumimoji="0" lang="ko-KR" altLang="en-US" sz="1600" i="1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</p:grpSp>
      <p:sp>
        <p:nvSpPr>
          <p:cNvPr id="312" name="사각형: 둥근 모서리 280">
            <a:extLst>
              <a:ext uri="{FF2B5EF4-FFF2-40B4-BE49-F238E27FC236}">
                <a16:creationId xmlns:a16="http://schemas.microsoft.com/office/drawing/2014/main" id="{DD62CE92-CEF7-C054-13F1-8835F9C6FB0F}"/>
              </a:ext>
            </a:extLst>
          </p:cNvPr>
          <p:cNvSpPr/>
          <p:nvPr/>
        </p:nvSpPr>
        <p:spPr>
          <a:xfrm>
            <a:off x="2071358" y="3449447"/>
            <a:ext cx="2553011" cy="883858"/>
          </a:xfrm>
          <a:prstGeom prst="roundRect">
            <a:avLst>
              <a:gd name="adj" fmla="val 11173"/>
            </a:avLst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lIns="0" tIns="0" rIns="0" bIns="0"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File System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grpSp>
        <p:nvGrpSpPr>
          <p:cNvPr id="313" name="그룹 255">
            <a:extLst>
              <a:ext uri="{FF2B5EF4-FFF2-40B4-BE49-F238E27FC236}">
                <a16:creationId xmlns:a16="http://schemas.microsoft.com/office/drawing/2014/main" id="{EA67D4AE-D623-1BCC-ACE2-CB298B219CDC}"/>
              </a:ext>
            </a:extLst>
          </p:cNvPr>
          <p:cNvGrpSpPr/>
          <p:nvPr/>
        </p:nvGrpSpPr>
        <p:grpSpPr>
          <a:xfrm>
            <a:off x="2223424" y="3778388"/>
            <a:ext cx="548376" cy="509032"/>
            <a:chOff x="6721561" y="3135992"/>
            <a:chExt cx="620589" cy="576064"/>
          </a:xfrm>
        </p:grpSpPr>
        <p:sp>
          <p:nvSpPr>
            <p:cNvPr id="314" name="사각형: 잘린 한쪽 모서리 37">
              <a:extLst>
                <a:ext uri="{FF2B5EF4-FFF2-40B4-BE49-F238E27FC236}">
                  <a16:creationId xmlns:a16="http://schemas.microsoft.com/office/drawing/2014/main" id="{02D8AD15-8079-3E20-B946-8299ECF6C784}"/>
                </a:ext>
              </a:extLst>
            </p:cNvPr>
            <p:cNvSpPr/>
            <p:nvPr/>
          </p:nvSpPr>
          <p:spPr>
            <a:xfrm>
              <a:off x="6866063" y="3135992"/>
              <a:ext cx="476087" cy="576064"/>
            </a:xfrm>
            <a:prstGeom prst="snip1Rect">
              <a:avLst>
                <a:gd name="adj" fmla="val 27215"/>
              </a:avLst>
            </a:prstGeom>
            <a:solidFill>
              <a:srgbClr val="B7ECFF"/>
            </a:solidFill>
            <a:ln w="19050" cap="sq" cmpd="sng" algn="ctr">
              <a:solidFill>
                <a:srgbClr val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20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315" name="직각 삼각형 38">
              <a:extLst>
                <a:ext uri="{FF2B5EF4-FFF2-40B4-BE49-F238E27FC236}">
                  <a16:creationId xmlns:a16="http://schemas.microsoft.com/office/drawing/2014/main" id="{49F78CE8-4AE4-B890-B6B7-654B2339B5C4}"/>
                </a:ext>
              </a:extLst>
            </p:cNvPr>
            <p:cNvSpPr/>
            <p:nvPr/>
          </p:nvSpPr>
          <p:spPr>
            <a:xfrm>
              <a:off x="7219592" y="3135992"/>
              <a:ext cx="122558" cy="131929"/>
            </a:xfrm>
            <a:prstGeom prst="rtTriangle">
              <a:avLst/>
            </a:prstGeom>
            <a:solidFill>
              <a:srgbClr val="FFFFFF">
                <a:lumMod val="65000"/>
              </a:srgbClr>
            </a:solidFill>
            <a:ln w="19050" cap="sq" cmpd="sng" algn="ctr">
              <a:solidFill>
                <a:srgbClr val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20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316" name="TextBox 315">
              <a:extLst>
                <a:ext uri="{FF2B5EF4-FFF2-40B4-BE49-F238E27FC236}">
                  <a16:creationId xmlns:a16="http://schemas.microsoft.com/office/drawing/2014/main" id="{279DC111-0D34-7469-0706-9EFBC989F37F}"/>
                </a:ext>
              </a:extLst>
            </p:cNvPr>
            <p:cNvSpPr txBox="1"/>
            <p:nvPr/>
          </p:nvSpPr>
          <p:spPr>
            <a:xfrm>
              <a:off x="6721561" y="3321393"/>
              <a:ext cx="576065" cy="208984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</a:ln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rPr>
                <a:t>A.png</a:t>
              </a:r>
              <a:endParaRPr kumimoji="0" lang="ko-KR" altLang="en-US" sz="120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</p:grpSp>
      <p:grpSp>
        <p:nvGrpSpPr>
          <p:cNvPr id="317" name="그룹 41">
            <a:extLst>
              <a:ext uri="{FF2B5EF4-FFF2-40B4-BE49-F238E27FC236}">
                <a16:creationId xmlns:a16="http://schemas.microsoft.com/office/drawing/2014/main" id="{763FF4FD-C153-C8EA-7383-200460AE6019}"/>
              </a:ext>
            </a:extLst>
          </p:cNvPr>
          <p:cNvGrpSpPr/>
          <p:nvPr/>
        </p:nvGrpSpPr>
        <p:grpSpPr>
          <a:xfrm>
            <a:off x="3073675" y="3778388"/>
            <a:ext cx="548376" cy="509032"/>
            <a:chOff x="6721561" y="3135992"/>
            <a:chExt cx="620589" cy="576064"/>
          </a:xfrm>
        </p:grpSpPr>
        <p:sp>
          <p:nvSpPr>
            <p:cNvPr id="318" name="사각형: 잘린 한쪽 모서리 42">
              <a:extLst>
                <a:ext uri="{FF2B5EF4-FFF2-40B4-BE49-F238E27FC236}">
                  <a16:creationId xmlns:a16="http://schemas.microsoft.com/office/drawing/2014/main" id="{FD7C16FF-0901-D9C5-2061-D61978F15605}"/>
                </a:ext>
              </a:extLst>
            </p:cNvPr>
            <p:cNvSpPr/>
            <p:nvPr/>
          </p:nvSpPr>
          <p:spPr>
            <a:xfrm>
              <a:off x="6866063" y="3135992"/>
              <a:ext cx="476087" cy="576064"/>
            </a:xfrm>
            <a:prstGeom prst="snip1Rect">
              <a:avLst>
                <a:gd name="adj" fmla="val 27215"/>
              </a:avLst>
            </a:prstGeom>
            <a:solidFill>
              <a:srgbClr val="3B812F">
                <a:lumMod val="20000"/>
                <a:lumOff val="80000"/>
              </a:srgbClr>
            </a:solidFill>
            <a:ln w="19050" cap="sq" cmpd="sng" algn="ctr">
              <a:solidFill>
                <a:srgbClr val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20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319" name="직각 삼각형 43">
              <a:extLst>
                <a:ext uri="{FF2B5EF4-FFF2-40B4-BE49-F238E27FC236}">
                  <a16:creationId xmlns:a16="http://schemas.microsoft.com/office/drawing/2014/main" id="{011DFD12-C9A5-DF06-1DFC-D2CDE0391D8C}"/>
                </a:ext>
              </a:extLst>
            </p:cNvPr>
            <p:cNvSpPr/>
            <p:nvPr/>
          </p:nvSpPr>
          <p:spPr>
            <a:xfrm>
              <a:off x="7219592" y="3135992"/>
              <a:ext cx="122558" cy="131929"/>
            </a:xfrm>
            <a:prstGeom prst="rtTriangle">
              <a:avLst/>
            </a:prstGeom>
            <a:solidFill>
              <a:srgbClr val="FFFFFF">
                <a:lumMod val="65000"/>
              </a:srgbClr>
            </a:solidFill>
            <a:ln w="19050" cap="sq" cmpd="sng" algn="ctr">
              <a:solidFill>
                <a:srgbClr val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20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320" name="TextBox 319">
              <a:extLst>
                <a:ext uri="{FF2B5EF4-FFF2-40B4-BE49-F238E27FC236}">
                  <a16:creationId xmlns:a16="http://schemas.microsoft.com/office/drawing/2014/main" id="{31B8B45A-3D42-3C5B-EF98-8F86E558A23B}"/>
                </a:ext>
              </a:extLst>
            </p:cNvPr>
            <p:cNvSpPr txBox="1"/>
            <p:nvPr/>
          </p:nvSpPr>
          <p:spPr>
            <a:xfrm>
              <a:off x="6721561" y="3321393"/>
              <a:ext cx="576065" cy="208984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</a:ln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urier" pitchFamily="2" charset="0"/>
                  <a:cs typeface="Courier New" panose="02070309020205020404" pitchFamily="49" charset="0"/>
                </a:rPr>
                <a:t>B.doc</a:t>
              </a:r>
              <a:endParaRPr kumimoji="0" lang="ko-KR" altLang="en-US" sz="120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urier" pitchFamily="2" charset="0"/>
                <a:cs typeface="Courier New" panose="02070309020205020404" pitchFamily="49" charset="0"/>
              </a:endParaRPr>
            </a:p>
          </p:txBody>
        </p:sp>
      </p:grpSp>
      <p:sp>
        <p:nvSpPr>
          <p:cNvPr id="321" name="사각형: 둥근 모서리 61">
            <a:extLst>
              <a:ext uri="{FF2B5EF4-FFF2-40B4-BE49-F238E27FC236}">
                <a16:creationId xmlns:a16="http://schemas.microsoft.com/office/drawing/2014/main" id="{278D49E8-7073-3454-C900-FFA513C7E567}"/>
              </a:ext>
            </a:extLst>
          </p:cNvPr>
          <p:cNvSpPr/>
          <p:nvPr/>
        </p:nvSpPr>
        <p:spPr>
          <a:xfrm>
            <a:off x="2071358" y="2658483"/>
            <a:ext cx="2553011" cy="378542"/>
          </a:xfrm>
          <a:prstGeom prst="roundRect">
            <a:avLst>
              <a:gd name="adj" fmla="val 22915"/>
            </a:avLst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Application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322" name="사각형: 둥근 모서리 281">
            <a:extLst>
              <a:ext uri="{FF2B5EF4-FFF2-40B4-BE49-F238E27FC236}">
                <a16:creationId xmlns:a16="http://schemas.microsoft.com/office/drawing/2014/main" id="{1BC07AAA-4D1A-797E-FE0B-1BCBA3799F06}"/>
              </a:ext>
            </a:extLst>
          </p:cNvPr>
          <p:cNvSpPr/>
          <p:nvPr/>
        </p:nvSpPr>
        <p:spPr>
          <a:xfrm>
            <a:off x="539552" y="4744467"/>
            <a:ext cx="5616623" cy="1584176"/>
          </a:xfrm>
          <a:prstGeom prst="roundRect">
            <a:avLst>
              <a:gd name="adj" fmla="val 12781"/>
            </a:avLst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lIns="0" tIns="0" rIns="0" bIns="0"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SecureSSD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323" name="사각형: 둥근 모서리 283">
            <a:extLst>
              <a:ext uri="{FF2B5EF4-FFF2-40B4-BE49-F238E27FC236}">
                <a16:creationId xmlns:a16="http://schemas.microsoft.com/office/drawing/2014/main" id="{31CC2674-8C60-5ADE-FF2F-78107B9A4C75}"/>
              </a:ext>
            </a:extLst>
          </p:cNvPr>
          <p:cNvSpPr/>
          <p:nvPr/>
        </p:nvSpPr>
        <p:spPr>
          <a:xfrm>
            <a:off x="617244" y="5117559"/>
            <a:ext cx="3076705" cy="1145751"/>
          </a:xfrm>
          <a:prstGeom prst="roundRect">
            <a:avLst>
              <a:gd name="adj" fmla="val 11155"/>
            </a:avLst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lIns="0" tIns="0" rIns="0" bIns="0"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Evanesco</a:t>
            </a:r>
            <a:r>
              <a:rPr kumimoji="0" lang="en-US" altLang="ko-KR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-Aware FTL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324" name="사각형: 둥근 모서리 7">
            <a:extLst>
              <a:ext uri="{FF2B5EF4-FFF2-40B4-BE49-F238E27FC236}">
                <a16:creationId xmlns:a16="http://schemas.microsoft.com/office/drawing/2014/main" id="{D614A7A7-0D72-0141-59C3-2B64F46A507E}"/>
              </a:ext>
            </a:extLst>
          </p:cNvPr>
          <p:cNvSpPr/>
          <p:nvPr/>
        </p:nvSpPr>
        <p:spPr>
          <a:xfrm>
            <a:off x="696663" y="5473699"/>
            <a:ext cx="916465" cy="720079"/>
          </a:xfrm>
          <a:prstGeom prst="roundRect">
            <a:avLst>
              <a:gd name="adj" fmla="val 8668"/>
            </a:avLst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L2P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Mapping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Table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325" name="사각형: 둥근 모서리 8">
            <a:extLst>
              <a:ext uri="{FF2B5EF4-FFF2-40B4-BE49-F238E27FC236}">
                <a16:creationId xmlns:a16="http://schemas.microsoft.com/office/drawing/2014/main" id="{50507A23-1115-16DD-FE91-C988836DB413}"/>
              </a:ext>
            </a:extLst>
          </p:cNvPr>
          <p:cNvSpPr/>
          <p:nvPr/>
        </p:nvSpPr>
        <p:spPr>
          <a:xfrm>
            <a:off x="1697364" y="5473699"/>
            <a:ext cx="916465" cy="720079"/>
          </a:xfrm>
          <a:prstGeom prst="roundRect">
            <a:avLst>
              <a:gd name="adj" fmla="val 9830"/>
            </a:avLst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Page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Status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Table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grpSp>
        <p:nvGrpSpPr>
          <p:cNvPr id="326" name="그룹 14">
            <a:extLst>
              <a:ext uri="{FF2B5EF4-FFF2-40B4-BE49-F238E27FC236}">
                <a16:creationId xmlns:a16="http://schemas.microsoft.com/office/drawing/2014/main" id="{C853C283-E172-BD80-2EF4-25071DB5940D}"/>
              </a:ext>
            </a:extLst>
          </p:cNvPr>
          <p:cNvGrpSpPr/>
          <p:nvPr/>
        </p:nvGrpSpPr>
        <p:grpSpPr>
          <a:xfrm>
            <a:off x="4451351" y="5117559"/>
            <a:ext cx="1628866" cy="1145751"/>
            <a:chOff x="5733856" y="5098236"/>
            <a:chExt cx="1628866" cy="1145751"/>
          </a:xfrm>
        </p:grpSpPr>
        <p:sp>
          <p:nvSpPr>
            <p:cNvPr id="327" name="사각형: 둥근 모서리 32">
              <a:extLst>
                <a:ext uri="{FF2B5EF4-FFF2-40B4-BE49-F238E27FC236}">
                  <a16:creationId xmlns:a16="http://schemas.microsoft.com/office/drawing/2014/main" id="{7E79FB28-4E5B-C502-EBD3-BD08EE4129AE}"/>
                </a:ext>
              </a:extLst>
            </p:cNvPr>
            <p:cNvSpPr/>
            <p:nvPr/>
          </p:nvSpPr>
          <p:spPr>
            <a:xfrm>
              <a:off x="5932290" y="5248927"/>
              <a:ext cx="1430432" cy="995060"/>
            </a:xfrm>
            <a:prstGeom prst="roundRect">
              <a:avLst>
                <a:gd name="adj" fmla="val 9830"/>
              </a:avLst>
            </a:prstGeom>
            <a:solidFill>
              <a:srgbClr val="FFFFFF">
                <a:lumMod val="85000"/>
              </a:srgbClr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Flash Chip</a:t>
              </a:r>
            </a:p>
          </p:txBody>
        </p:sp>
        <p:sp>
          <p:nvSpPr>
            <p:cNvPr id="328" name="사각형: 둥근 모서리 31">
              <a:extLst>
                <a:ext uri="{FF2B5EF4-FFF2-40B4-BE49-F238E27FC236}">
                  <a16:creationId xmlns:a16="http://schemas.microsoft.com/office/drawing/2014/main" id="{A5382AFF-1C4C-E41C-8C28-A6E153778BEE}"/>
                </a:ext>
              </a:extLst>
            </p:cNvPr>
            <p:cNvSpPr/>
            <p:nvPr/>
          </p:nvSpPr>
          <p:spPr>
            <a:xfrm>
              <a:off x="5833073" y="5173582"/>
              <a:ext cx="1430432" cy="995060"/>
            </a:xfrm>
            <a:prstGeom prst="roundRect">
              <a:avLst>
                <a:gd name="adj" fmla="val 9830"/>
              </a:avLst>
            </a:prstGeom>
            <a:solidFill>
              <a:srgbClr val="FFFFFF">
                <a:lumMod val="85000"/>
              </a:srgbClr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Flash Chip</a:t>
              </a:r>
            </a:p>
          </p:txBody>
        </p:sp>
        <p:sp>
          <p:nvSpPr>
            <p:cNvPr id="329" name="사각형: 둥근 모서리 30">
              <a:extLst>
                <a:ext uri="{FF2B5EF4-FFF2-40B4-BE49-F238E27FC236}">
                  <a16:creationId xmlns:a16="http://schemas.microsoft.com/office/drawing/2014/main" id="{A2E0FA90-308E-2BCA-6D34-324A79081DCB}"/>
                </a:ext>
              </a:extLst>
            </p:cNvPr>
            <p:cNvSpPr/>
            <p:nvPr/>
          </p:nvSpPr>
          <p:spPr>
            <a:xfrm>
              <a:off x="5733856" y="5098236"/>
              <a:ext cx="1430432" cy="995060"/>
            </a:xfrm>
            <a:prstGeom prst="roundRect">
              <a:avLst>
                <a:gd name="adj" fmla="val 9830"/>
              </a:avLst>
            </a:prstGeom>
            <a:solidFill>
              <a:srgbClr val="FFFFFF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NAND Flash</a:t>
              </a:r>
            </a:p>
          </p:txBody>
        </p:sp>
      </p:grpSp>
      <p:grpSp>
        <p:nvGrpSpPr>
          <p:cNvPr id="330" name="그룹 49">
            <a:extLst>
              <a:ext uri="{FF2B5EF4-FFF2-40B4-BE49-F238E27FC236}">
                <a16:creationId xmlns:a16="http://schemas.microsoft.com/office/drawing/2014/main" id="{D9F510FE-E241-D408-E137-DF86E978F937}"/>
              </a:ext>
            </a:extLst>
          </p:cNvPr>
          <p:cNvGrpSpPr/>
          <p:nvPr/>
        </p:nvGrpSpPr>
        <p:grpSpPr>
          <a:xfrm>
            <a:off x="4572000" y="5511264"/>
            <a:ext cx="548375" cy="509032"/>
            <a:chOff x="6721561" y="3135992"/>
            <a:chExt cx="620589" cy="576064"/>
          </a:xfrm>
        </p:grpSpPr>
        <p:sp>
          <p:nvSpPr>
            <p:cNvPr id="331" name="사각형: 잘린 한쪽 모서리 50">
              <a:extLst>
                <a:ext uri="{FF2B5EF4-FFF2-40B4-BE49-F238E27FC236}">
                  <a16:creationId xmlns:a16="http://schemas.microsoft.com/office/drawing/2014/main" id="{838C93AF-589E-170E-0EDC-448BD4C06E78}"/>
                </a:ext>
              </a:extLst>
            </p:cNvPr>
            <p:cNvSpPr/>
            <p:nvPr/>
          </p:nvSpPr>
          <p:spPr>
            <a:xfrm>
              <a:off x="6866063" y="3135992"/>
              <a:ext cx="476087" cy="576064"/>
            </a:xfrm>
            <a:prstGeom prst="snip1Rect">
              <a:avLst>
                <a:gd name="adj" fmla="val 27215"/>
              </a:avLst>
            </a:prstGeom>
            <a:solidFill>
              <a:srgbClr val="B7ECFF"/>
            </a:solidFill>
            <a:ln w="19050" cap="sq" cmpd="sng" algn="ctr">
              <a:solidFill>
                <a:srgbClr val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20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urier" pitchFamily="2" charset="0"/>
              </a:endParaRPr>
            </a:p>
          </p:txBody>
        </p:sp>
        <p:sp>
          <p:nvSpPr>
            <p:cNvPr id="332" name="직각 삼각형 51">
              <a:extLst>
                <a:ext uri="{FF2B5EF4-FFF2-40B4-BE49-F238E27FC236}">
                  <a16:creationId xmlns:a16="http://schemas.microsoft.com/office/drawing/2014/main" id="{F6AE99A7-FEF2-597A-3936-AE096BEB74CE}"/>
                </a:ext>
              </a:extLst>
            </p:cNvPr>
            <p:cNvSpPr/>
            <p:nvPr/>
          </p:nvSpPr>
          <p:spPr>
            <a:xfrm>
              <a:off x="7219592" y="3135992"/>
              <a:ext cx="122558" cy="131929"/>
            </a:xfrm>
            <a:prstGeom prst="rtTriangle">
              <a:avLst/>
            </a:prstGeom>
            <a:solidFill>
              <a:srgbClr val="FFFFFF">
                <a:lumMod val="65000"/>
              </a:srgbClr>
            </a:solidFill>
            <a:ln w="19050" cap="sq" cmpd="sng" algn="ctr">
              <a:solidFill>
                <a:srgbClr val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20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urier" pitchFamily="2" charset="0"/>
              </a:endParaRPr>
            </a:p>
          </p:txBody>
        </p:sp>
        <p:sp>
          <p:nvSpPr>
            <p:cNvPr id="333" name="TextBox 332">
              <a:extLst>
                <a:ext uri="{FF2B5EF4-FFF2-40B4-BE49-F238E27FC236}">
                  <a16:creationId xmlns:a16="http://schemas.microsoft.com/office/drawing/2014/main" id="{758DB769-DF4D-B655-BE1F-788C1DFCF4BC}"/>
                </a:ext>
              </a:extLst>
            </p:cNvPr>
            <p:cNvSpPr txBox="1"/>
            <p:nvPr/>
          </p:nvSpPr>
          <p:spPr>
            <a:xfrm>
              <a:off x="6721561" y="3321393"/>
              <a:ext cx="576065" cy="208984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</a:ln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urier" pitchFamily="2" charset="0"/>
                  <a:cs typeface="Courier New" panose="02070309020205020404" pitchFamily="49" charset="0"/>
                </a:rPr>
                <a:t>A.png</a:t>
              </a:r>
              <a:endParaRPr kumimoji="0" lang="ko-KR" altLang="en-US" sz="120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urier" pitchFamily="2" charset="0"/>
                <a:cs typeface="Courier New" panose="02070309020205020404" pitchFamily="49" charset="0"/>
              </a:endParaRPr>
            </a:p>
          </p:txBody>
        </p:sp>
      </p:grpSp>
      <p:grpSp>
        <p:nvGrpSpPr>
          <p:cNvPr id="334" name="그룹 53">
            <a:extLst>
              <a:ext uri="{FF2B5EF4-FFF2-40B4-BE49-F238E27FC236}">
                <a16:creationId xmlns:a16="http://schemas.microsoft.com/office/drawing/2014/main" id="{5CA1ED57-7235-A2EB-E426-B1F1767D6B8D}"/>
              </a:ext>
            </a:extLst>
          </p:cNvPr>
          <p:cNvGrpSpPr/>
          <p:nvPr/>
        </p:nvGrpSpPr>
        <p:grpSpPr>
          <a:xfrm>
            <a:off x="5261181" y="5511264"/>
            <a:ext cx="548376" cy="509032"/>
            <a:chOff x="6721561" y="3135992"/>
            <a:chExt cx="620589" cy="576064"/>
          </a:xfrm>
        </p:grpSpPr>
        <p:sp>
          <p:nvSpPr>
            <p:cNvPr id="335" name="사각형: 잘린 한쪽 모서리 54">
              <a:extLst>
                <a:ext uri="{FF2B5EF4-FFF2-40B4-BE49-F238E27FC236}">
                  <a16:creationId xmlns:a16="http://schemas.microsoft.com/office/drawing/2014/main" id="{B8C6341F-D6F2-6148-9C9C-DF2F2F694DE7}"/>
                </a:ext>
              </a:extLst>
            </p:cNvPr>
            <p:cNvSpPr/>
            <p:nvPr/>
          </p:nvSpPr>
          <p:spPr>
            <a:xfrm>
              <a:off x="6866063" y="3135992"/>
              <a:ext cx="476087" cy="576064"/>
            </a:xfrm>
            <a:prstGeom prst="snip1Rect">
              <a:avLst>
                <a:gd name="adj" fmla="val 27215"/>
              </a:avLst>
            </a:prstGeom>
            <a:solidFill>
              <a:srgbClr val="3B812F">
                <a:lumMod val="20000"/>
                <a:lumOff val="80000"/>
              </a:srgbClr>
            </a:solidFill>
            <a:ln w="19050" cap="sq" cmpd="sng" algn="ctr">
              <a:solidFill>
                <a:srgbClr val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20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336" name="직각 삼각형 55">
              <a:extLst>
                <a:ext uri="{FF2B5EF4-FFF2-40B4-BE49-F238E27FC236}">
                  <a16:creationId xmlns:a16="http://schemas.microsoft.com/office/drawing/2014/main" id="{6DB3799B-6CF2-ECBB-65AD-B9C14D1E6C16}"/>
                </a:ext>
              </a:extLst>
            </p:cNvPr>
            <p:cNvSpPr/>
            <p:nvPr/>
          </p:nvSpPr>
          <p:spPr>
            <a:xfrm>
              <a:off x="7219592" y="3135992"/>
              <a:ext cx="122558" cy="131929"/>
            </a:xfrm>
            <a:prstGeom prst="rtTriangle">
              <a:avLst/>
            </a:prstGeom>
            <a:solidFill>
              <a:srgbClr val="FFFFFF">
                <a:lumMod val="65000"/>
              </a:srgbClr>
            </a:solidFill>
            <a:ln w="19050" cap="sq" cmpd="sng" algn="ctr">
              <a:solidFill>
                <a:srgbClr val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20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337" name="TextBox 336">
              <a:extLst>
                <a:ext uri="{FF2B5EF4-FFF2-40B4-BE49-F238E27FC236}">
                  <a16:creationId xmlns:a16="http://schemas.microsoft.com/office/drawing/2014/main" id="{F2CB2716-D72A-7176-3EF0-AEAAFA104DFE}"/>
                </a:ext>
              </a:extLst>
            </p:cNvPr>
            <p:cNvSpPr txBox="1"/>
            <p:nvPr/>
          </p:nvSpPr>
          <p:spPr>
            <a:xfrm>
              <a:off x="6721561" y="3321393"/>
              <a:ext cx="576065" cy="208984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</a:ln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urier" pitchFamily="2" charset="0"/>
                  <a:cs typeface="Courier New" panose="02070309020205020404" pitchFamily="49" charset="0"/>
                </a:rPr>
                <a:t>B.doc</a:t>
              </a:r>
              <a:endParaRPr kumimoji="0" lang="ko-KR" altLang="en-US" sz="120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urier" pitchFamily="2" charset="0"/>
                <a:cs typeface="Courier New" panose="02070309020205020404" pitchFamily="49" charset="0"/>
              </a:endParaRPr>
            </a:p>
          </p:txBody>
        </p:sp>
      </p:grpSp>
      <p:sp>
        <p:nvSpPr>
          <p:cNvPr id="345" name="TextBox 344">
            <a:extLst>
              <a:ext uri="{FF2B5EF4-FFF2-40B4-BE49-F238E27FC236}">
                <a16:creationId xmlns:a16="http://schemas.microsoft.com/office/drawing/2014/main" id="{2F78A0DC-C824-A579-305D-6366DCD4CE4F}"/>
              </a:ext>
            </a:extLst>
          </p:cNvPr>
          <p:cNvSpPr txBox="1"/>
          <p:nvPr/>
        </p:nvSpPr>
        <p:spPr>
          <a:xfrm>
            <a:off x="3832463" y="3864478"/>
            <a:ext cx="554633" cy="276999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⋯</a:t>
            </a:r>
          </a:p>
        </p:txBody>
      </p:sp>
      <p:grpSp>
        <p:nvGrpSpPr>
          <p:cNvPr id="346" name="그룹 93">
            <a:extLst>
              <a:ext uri="{FF2B5EF4-FFF2-40B4-BE49-F238E27FC236}">
                <a16:creationId xmlns:a16="http://schemas.microsoft.com/office/drawing/2014/main" id="{6E246B27-7EAF-870D-F594-0C26AF2D2E81}"/>
              </a:ext>
            </a:extLst>
          </p:cNvPr>
          <p:cNvGrpSpPr/>
          <p:nvPr/>
        </p:nvGrpSpPr>
        <p:grpSpPr>
          <a:xfrm>
            <a:off x="4572000" y="5511264"/>
            <a:ext cx="548375" cy="509032"/>
            <a:chOff x="6721561" y="3135992"/>
            <a:chExt cx="620589" cy="576064"/>
          </a:xfrm>
        </p:grpSpPr>
        <p:sp>
          <p:nvSpPr>
            <p:cNvPr id="347" name="사각형: 잘린 한쪽 모서리 94">
              <a:extLst>
                <a:ext uri="{FF2B5EF4-FFF2-40B4-BE49-F238E27FC236}">
                  <a16:creationId xmlns:a16="http://schemas.microsoft.com/office/drawing/2014/main" id="{6493643E-2A35-8933-2FDC-8DC6FEE4A013}"/>
                </a:ext>
              </a:extLst>
            </p:cNvPr>
            <p:cNvSpPr/>
            <p:nvPr/>
          </p:nvSpPr>
          <p:spPr>
            <a:xfrm>
              <a:off x="6866063" y="3135992"/>
              <a:ext cx="476087" cy="576064"/>
            </a:xfrm>
            <a:prstGeom prst="snip1Rect">
              <a:avLst>
                <a:gd name="adj" fmla="val 27215"/>
              </a:avLst>
            </a:prstGeom>
            <a:solidFill>
              <a:srgbClr val="BFBFBF"/>
            </a:solidFill>
            <a:ln w="19050" cap="sq" cmpd="sng" algn="ctr">
              <a:solidFill>
                <a:srgbClr val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20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urier" pitchFamily="2" charset="0"/>
              </a:endParaRPr>
            </a:p>
          </p:txBody>
        </p:sp>
        <p:sp>
          <p:nvSpPr>
            <p:cNvPr id="348" name="직각 삼각형 95">
              <a:extLst>
                <a:ext uri="{FF2B5EF4-FFF2-40B4-BE49-F238E27FC236}">
                  <a16:creationId xmlns:a16="http://schemas.microsoft.com/office/drawing/2014/main" id="{316B2392-A300-F61D-121C-33C057858896}"/>
                </a:ext>
              </a:extLst>
            </p:cNvPr>
            <p:cNvSpPr/>
            <p:nvPr/>
          </p:nvSpPr>
          <p:spPr>
            <a:xfrm>
              <a:off x="7219592" y="3135992"/>
              <a:ext cx="122558" cy="131929"/>
            </a:xfrm>
            <a:prstGeom prst="rtTriangle">
              <a:avLst/>
            </a:prstGeom>
            <a:solidFill>
              <a:srgbClr val="FFFFFF">
                <a:lumMod val="65000"/>
              </a:srgbClr>
            </a:solidFill>
            <a:ln w="19050" cap="sq" cmpd="sng" algn="ctr">
              <a:solidFill>
                <a:srgbClr val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20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urier" pitchFamily="2" charset="0"/>
              </a:endParaRPr>
            </a:p>
          </p:txBody>
        </p:sp>
        <p:sp>
          <p:nvSpPr>
            <p:cNvPr id="349" name="TextBox 348">
              <a:extLst>
                <a:ext uri="{FF2B5EF4-FFF2-40B4-BE49-F238E27FC236}">
                  <a16:creationId xmlns:a16="http://schemas.microsoft.com/office/drawing/2014/main" id="{53443AA8-AC20-82C4-B5DC-9857BAE7208A}"/>
                </a:ext>
              </a:extLst>
            </p:cNvPr>
            <p:cNvSpPr txBox="1"/>
            <p:nvPr/>
          </p:nvSpPr>
          <p:spPr>
            <a:xfrm>
              <a:off x="6721561" y="3321393"/>
              <a:ext cx="576065" cy="208984"/>
            </a:xfrm>
            <a:prstGeom prst="rect">
              <a:avLst/>
            </a:prstGeom>
            <a:solidFill>
              <a:srgbClr val="FFFFFF">
                <a:lumMod val="50000"/>
              </a:srgbClr>
            </a:solidFill>
            <a:ln w="19050">
              <a:solidFill>
                <a:srgbClr val="000000"/>
              </a:solidFill>
            </a:ln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urier" pitchFamily="2" charset="0"/>
                  <a:cs typeface="Courier New" panose="02070309020205020404" pitchFamily="49" charset="0"/>
                </a:rPr>
                <a:t>A.png</a:t>
              </a:r>
              <a:endParaRPr kumimoji="0" lang="ko-KR" altLang="en-US" sz="120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urier" pitchFamily="2" charset="0"/>
                <a:cs typeface="Courier New" panose="02070309020205020404" pitchFamily="49" charset="0"/>
              </a:endParaRPr>
            </a:p>
          </p:txBody>
        </p:sp>
      </p:grpSp>
      <p:grpSp>
        <p:nvGrpSpPr>
          <p:cNvPr id="350" name="그룹 101">
            <a:extLst>
              <a:ext uri="{FF2B5EF4-FFF2-40B4-BE49-F238E27FC236}">
                <a16:creationId xmlns:a16="http://schemas.microsoft.com/office/drawing/2014/main" id="{705B3C69-4571-880D-12D1-77C560262DEB}"/>
              </a:ext>
            </a:extLst>
          </p:cNvPr>
          <p:cNvGrpSpPr/>
          <p:nvPr/>
        </p:nvGrpSpPr>
        <p:grpSpPr>
          <a:xfrm>
            <a:off x="2223424" y="3778388"/>
            <a:ext cx="548376" cy="509032"/>
            <a:chOff x="6721561" y="3135992"/>
            <a:chExt cx="620589" cy="576064"/>
          </a:xfrm>
        </p:grpSpPr>
        <p:sp>
          <p:nvSpPr>
            <p:cNvPr id="351" name="사각형: 잘린 한쪽 모서리 102">
              <a:extLst>
                <a:ext uri="{FF2B5EF4-FFF2-40B4-BE49-F238E27FC236}">
                  <a16:creationId xmlns:a16="http://schemas.microsoft.com/office/drawing/2014/main" id="{84164233-E345-7DC7-76BC-18D465F1735C}"/>
                </a:ext>
              </a:extLst>
            </p:cNvPr>
            <p:cNvSpPr/>
            <p:nvPr/>
          </p:nvSpPr>
          <p:spPr>
            <a:xfrm>
              <a:off x="6866063" y="3135992"/>
              <a:ext cx="476087" cy="576064"/>
            </a:xfrm>
            <a:prstGeom prst="snip1Rect">
              <a:avLst>
                <a:gd name="adj" fmla="val 27215"/>
              </a:avLst>
            </a:prstGeom>
            <a:solidFill>
              <a:srgbClr val="BFBFBF"/>
            </a:solidFill>
            <a:ln w="19050" cap="sq" cmpd="sng" algn="ctr">
              <a:solidFill>
                <a:srgbClr val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20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352" name="직각 삼각형 103">
              <a:extLst>
                <a:ext uri="{FF2B5EF4-FFF2-40B4-BE49-F238E27FC236}">
                  <a16:creationId xmlns:a16="http://schemas.microsoft.com/office/drawing/2014/main" id="{03E1D836-1130-FA97-0925-035D3907220F}"/>
                </a:ext>
              </a:extLst>
            </p:cNvPr>
            <p:cNvSpPr/>
            <p:nvPr/>
          </p:nvSpPr>
          <p:spPr>
            <a:xfrm>
              <a:off x="7219592" y="3135992"/>
              <a:ext cx="122558" cy="131929"/>
            </a:xfrm>
            <a:prstGeom prst="rtTriangle">
              <a:avLst/>
            </a:prstGeom>
            <a:solidFill>
              <a:srgbClr val="FFFFFF">
                <a:lumMod val="65000"/>
              </a:srgbClr>
            </a:solidFill>
            <a:ln w="19050" cap="sq" cmpd="sng" algn="ctr">
              <a:solidFill>
                <a:srgbClr val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20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353" name="TextBox 352">
              <a:extLst>
                <a:ext uri="{FF2B5EF4-FFF2-40B4-BE49-F238E27FC236}">
                  <a16:creationId xmlns:a16="http://schemas.microsoft.com/office/drawing/2014/main" id="{67807AE0-FB4C-94FB-370C-E8BE9787F284}"/>
                </a:ext>
              </a:extLst>
            </p:cNvPr>
            <p:cNvSpPr txBox="1"/>
            <p:nvPr/>
          </p:nvSpPr>
          <p:spPr>
            <a:xfrm>
              <a:off x="6721561" y="3321393"/>
              <a:ext cx="576065" cy="208984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</a:ln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urier" pitchFamily="2" charset="0"/>
                  <a:cs typeface="Courier New" panose="02070309020205020404" pitchFamily="49" charset="0"/>
                </a:rPr>
                <a:t>A.png</a:t>
              </a:r>
              <a:endParaRPr kumimoji="0" lang="ko-KR" altLang="en-US" sz="120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urier" pitchFamily="2" charset="0"/>
                <a:cs typeface="Courier New" panose="02070309020205020404" pitchFamily="49" charset="0"/>
              </a:endParaRPr>
            </a:p>
          </p:txBody>
        </p:sp>
      </p:grpSp>
      <p:sp>
        <p:nvSpPr>
          <p:cNvPr id="354" name="직사각형 106">
            <a:extLst>
              <a:ext uri="{FF2B5EF4-FFF2-40B4-BE49-F238E27FC236}">
                <a16:creationId xmlns:a16="http://schemas.microsoft.com/office/drawing/2014/main" id="{EE271416-E183-98CF-A03C-CEDF4CF0BA82}"/>
              </a:ext>
            </a:extLst>
          </p:cNvPr>
          <p:cNvSpPr/>
          <p:nvPr/>
        </p:nvSpPr>
        <p:spPr>
          <a:xfrm>
            <a:off x="2209245" y="3758932"/>
            <a:ext cx="590882" cy="546894"/>
          </a:xfrm>
          <a:prstGeom prst="rect">
            <a:avLst/>
          </a:prstGeom>
          <a:solidFill>
            <a:srgbClr val="FFFFFF">
              <a:alpha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ko-KR" altLang="en-US" dirty="0"/>
          </a:p>
        </p:txBody>
      </p:sp>
      <p:sp>
        <p:nvSpPr>
          <p:cNvPr id="355" name="사각형: 둥근 모서리 112">
            <a:extLst>
              <a:ext uri="{FF2B5EF4-FFF2-40B4-BE49-F238E27FC236}">
                <a16:creationId xmlns:a16="http://schemas.microsoft.com/office/drawing/2014/main" id="{82CE5DC9-17D2-3D46-6772-E4BFE6FCA1C9}"/>
              </a:ext>
            </a:extLst>
          </p:cNvPr>
          <p:cNvSpPr/>
          <p:nvPr/>
        </p:nvSpPr>
        <p:spPr>
          <a:xfrm>
            <a:off x="2702031" y="5473699"/>
            <a:ext cx="916465" cy="720079"/>
          </a:xfrm>
          <a:prstGeom prst="roundRect">
            <a:avLst>
              <a:gd name="adj" fmla="val 9830"/>
            </a:avLst>
          </a:prstGeom>
          <a:solidFill>
            <a:srgbClr val="FFFFFF"/>
          </a:solidFill>
          <a:ln w="19050" cap="flat" cmpd="sng" algn="ctr">
            <a:solidFill>
              <a:schemeClr val="tx1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Lock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Manager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grpSp>
        <p:nvGrpSpPr>
          <p:cNvPr id="356" name="그룹 2">
            <a:extLst>
              <a:ext uri="{FF2B5EF4-FFF2-40B4-BE49-F238E27FC236}">
                <a16:creationId xmlns:a16="http://schemas.microsoft.com/office/drawing/2014/main" id="{FFE4BFC9-9D73-98D2-688A-13A9E0C0343B}"/>
              </a:ext>
            </a:extLst>
          </p:cNvPr>
          <p:cNvGrpSpPr/>
          <p:nvPr/>
        </p:nvGrpSpPr>
        <p:grpSpPr>
          <a:xfrm>
            <a:off x="3347864" y="2812888"/>
            <a:ext cx="4680520" cy="883858"/>
            <a:chOff x="3347864" y="1926992"/>
            <a:chExt cx="4680520" cy="883858"/>
          </a:xfrm>
        </p:grpSpPr>
        <p:sp>
          <p:nvSpPr>
            <p:cNvPr id="357" name="사각형: 둥근 모서리 110">
              <a:extLst>
                <a:ext uri="{FF2B5EF4-FFF2-40B4-BE49-F238E27FC236}">
                  <a16:creationId xmlns:a16="http://schemas.microsoft.com/office/drawing/2014/main" id="{4D808ECE-0817-5418-3ABD-4A465679E008}"/>
                </a:ext>
              </a:extLst>
            </p:cNvPr>
            <p:cNvSpPr/>
            <p:nvPr/>
          </p:nvSpPr>
          <p:spPr>
            <a:xfrm>
              <a:off x="3347864" y="1926992"/>
              <a:ext cx="4680520" cy="883858"/>
            </a:xfrm>
            <a:prstGeom prst="roundRect">
              <a:avLst>
                <a:gd name="adj" fmla="val 11055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0" rIns="36000" bIns="0" rtlCol="0" anchor="ctr"/>
            <a:lstStyle/>
            <a:p>
              <a:pPr lvl="0" defTabSz="457200"/>
              <a:r>
                <a:rPr lang="en-US" altLang="ko-KR" sz="1200" b="1" dirty="0" err="1">
                  <a:solidFill>
                    <a:prstClr val="black"/>
                  </a:solidFill>
                  <a:latin typeface="Courier New" panose="02070309020205020404" pitchFamily="49" charset="0"/>
                  <a:ea typeface="맑은 고딕" panose="020B0503020000020004" pitchFamily="50" charset="-127"/>
                  <a:cs typeface="Courier New" panose="02070309020205020404" pitchFamily="49" charset="0"/>
                </a:rPr>
                <a:t>fd</a:t>
              </a:r>
              <a:r>
                <a:rPr lang="en-US" altLang="ko-KR" sz="1200" b="1" dirty="0">
                  <a:solidFill>
                    <a:prstClr val="black"/>
                  </a:solidFill>
                  <a:latin typeface="Courier New" panose="02070309020205020404" pitchFamily="49" charset="0"/>
                  <a:ea typeface="맑은 고딕" panose="020B0503020000020004" pitchFamily="50" charset="-127"/>
                  <a:cs typeface="Courier New" panose="02070309020205020404" pitchFamily="49" charset="0"/>
                </a:rPr>
                <a:t> = open(</a:t>
              </a:r>
              <a:r>
                <a:rPr lang="en-US" altLang="ko-KR" sz="1200" b="1" dirty="0">
                  <a:solidFill>
                    <a:srgbClr val="FF33CC"/>
                  </a:solidFill>
                  <a:latin typeface="Courier New" panose="02070309020205020404" pitchFamily="49" charset="0"/>
                  <a:ea typeface="맑은 고딕" panose="020B0503020000020004" pitchFamily="50" charset="-127"/>
                  <a:cs typeface="Courier New" panose="02070309020205020404" pitchFamily="49" charset="0"/>
                </a:rPr>
                <a:t>“B.doc”</a:t>
              </a:r>
              <a:r>
                <a:rPr lang="en-US" altLang="ko-KR" sz="1200" b="1" dirty="0">
                  <a:solidFill>
                    <a:prstClr val="black"/>
                  </a:solidFill>
                  <a:latin typeface="Courier New" panose="02070309020205020404" pitchFamily="49" charset="0"/>
                  <a:ea typeface="맑은 고딕" panose="020B0503020000020004" pitchFamily="50" charset="-127"/>
                  <a:cs typeface="Courier New" panose="02070309020205020404" pitchFamily="49" charset="0"/>
                </a:rPr>
                <a:t>, O_CREATE|</a:t>
              </a:r>
              <a:r>
                <a:rPr lang="en-US" altLang="ko-KR" sz="1200" b="1" i="1" dirty="0">
                  <a:solidFill>
                    <a:srgbClr val="C00000"/>
                  </a:solidFill>
                  <a:latin typeface="Courier New" panose="02070309020205020404" pitchFamily="49" charset="0"/>
                  <a:ea typeface="맑은 고딕" panose="020B0503020000020004" pitchFamily="50" charset="-127"/>
                  <a:cs typeface="Courier New" panose="02070309020205020404" pitchFamily="49" charset="0"/>
                </a:rPr>
                <a:t>O_INSEC</a:t>
              </a:r>
              <a:r>
                <a:rPr lang="en-US" altLang="ko-KR" sz="1200" b="1" dirty="0">
                  <a:solidFill>
                    <a:prstClr val="black"/>
                  </a:solidFill>
                  <a:latin typeface="Courier New" panose="02070309020205020404" pitchFamily="49" charset="0"/>
                  <a:ea typeface="맑은 고딕" panose="020B0503020000020004" pitchFamily="50" charset="-127"/>
                  <a:cs typeface="Courier New" panose="02070309020205020404" pitchFamily="49" charset="0"/>
                </a:rPr>
                <a:t>);</a:t>
              </a:r>
            </a:p>
            <a:p>
              <a:pPr lvl="0" defTabSz="457200"/>
              <a:r>
                <a:rPr lang="en-US" altLang="ko-KR" sz="1200" b="1" dirty="0">
                  <a:solidFill>
                    <a:srgbClr val="4472C4">
                      <a:lumMod val="60000"/>
                      <a:lumOff val="40000"/>
                    </a:srgbClr>
                  </a:solidFill>
                  <a:latin typeface="Courier New" panose="02070309020205020404" pitchFamily="49" charset="0"/>
                  <a:ea typeface="맑은 고딕" panose="020B0503020000020004" pitchFamily="50" charset="-127"/>
                  <a:cs typeface="Courier New" panose="02070309020205020404" pitchFamily="49" charset="0"/>
                </a:rPr>
                <a:t>// create security-insensitive file </a:t>
              </a:r>
              <a:r>
                <a:rPr lang="en-US" altLang="ko-KR" sz="1200" b="1" dirty="0" err="1">
                  <a:solidFill>
                    <a:srgbClr val="4472C4">
                      <a:lumMod val="60000"/>
                      <a:lumOff val="40000"/>
                    </a:srgbClr>
                  </a:solidFill>
                  <a:latin typeface="Courier New" panose="02070309020205020404" pitchFamily="49" charset="0"/>
                  <a:ea typeface="맑은 고딕" panose="020B0503020000020004" pitchFamily="50" charset="-127"/>
                  <a:cs typeface="Courier New" panose="02070309020205020404" pitchFamily="49" charset="0"/>
                </a:rPr>
                <a:t>B.doc</a:t>
              </a:r>
              <a:endParaRPr lang="en-US" altLang="ko-KR" sz="1200" b="1" dirty="0">
                <a:solidFill>
                  <a:srgbClr val="4472C4">
                    <a:lumMod val="60000"/>
                    <a:lumOff val="40000"/>
                  </a:srgbClr>
                </a:solidFill>
                <a:latin typeface="Courier New" panose="02070309020205020404" pitchFamily="49" charset="0"/>
                <a:ea typeface="맑은 고딕" panose="020B0503020000020004" pitchFamily="50" charset="-127"/>
                <a:cs typeface="Courier New" panose="02070309020205020404" pitchFamily="49" charset="0"/>
              </a:endParaRPr>
            </a:p>
          </p:txBody>
        </p:sp>
        <p:cxnSp>
          <p:nvCxnSpPr>
            <p:cNvPr id="358" name="직선 화살표 연결선 111">
              <a:extLst>
                <a:ext uri="{FF2B5EF4-FFF2-40B4-BE49-F238E27FC236}">
                  <a16:creationId xmlns:a16="http://schemas.microsoft.com/office/drawing/2014/main" id="{C4C20754-596E-01A3-C79E-D389DB1B5299}"/>
                </a:ext>
              </a:extLst>
            </p:cNvPr>
            <p:cNvCxnSpPr/>
            <p:nvPr/>
          </p:nvCxnSpPr>
          <p:spPr>
            <a:xfrm>
              <a:off x="3347864" y="2148679"/>
              <a:ext cx="0" cy="418905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9" name="그룹 5">
            <a:extLst>
              <a:ext uri="{FF2B5EF4-FFF2-40B4-BE49-F238E27FC236}">
                <a16:creationId xmlns:a16="http://schemas.microsoft.com/office/drawing/2014/main" id="{8D4ADFAE-1DAE-352B-5B8F-D75B4C36B472}"/>
              </a:ext>
            </a:extLst>
          </p:cNvPr>
          <p:cNvGrpSpPr/>
          <p:nvPr/>
        </p:nvGrpSpPr>
        <p:grpSpPr>
          <a:xfrm>
            <a:off x="3347864" y="4112920"/>
            <a:ext cx="3672405" cy="883858"/>
            <a:chOff x="3347864" y="3343137"/>
            <a:chExt cx="3672405" cy="883858"/>
          </a:xfrm>
        </p:grpSpPr>
        <p:sp>
          <p:nvSpPr>
            <p:cNvPr id="360" name="사각형: 둥근 모서리 109">
              <a:extLst>
                <a:ext uri="{FF2B5EF4-FFF2-40B4-BE49-F238E27FC236}">
                  <a16:creationId xmlns:a16="http://schemas.microsoft.com/office/drawing/2014/main" id="{7ABCAAD9-1D4F-6A94-5D14-19D5CC028189}"/>
                </a:ext>
              </a:extLst>
            </p:cNvPr>
            <p:cNvSpPr/>
            <p:nvPr/>
          </p:nvSpPr>
          <p:spPr>
            <a:xfrm>
              <a:off x="3347864" y="3343137"/>
              <a:ext cx="3672405" cy="883858"/>
            </a:xfrm>
            <a:prstGeom prst="roundRect">
              <a:avLst>
                <a:gd name="adj" fmla="val 11055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0" rIns="36000" bIns="0" rtlCol="0" anchor="ctr"/>
            <a:lstStyle/>
            <a:p>
              <a:pPr lvl="0" defTabSz="457200"/>
              <a:r>
                <a:rPr lang="en-US" altLang="ko-KR" sz="1200" b="1" dirty="0">
                  <a:solidFill>
                    <a:prstClr val="black"/>
                  </a:solidFill>
                  <a:latin typeface="Courier New" panose="02070309020205020404" pitchFamily="49" charset="0"/>
                  <a:ea typeface="맑은 고딕" panose="020B0503020000020004" pitchFamily="50" charset="-127"/>
                  <a:cs typeface="Courier New" panose="02070309020205020404" pitchFamily="49" charset="0"/>
                </a:rPr>
                <a:t>bio-&gt;</a:t>
              </a:r>
              <a:r>
                <a:rPr lang="en-US" altLang="ko-KR" sz="1200" b="1" dirty="0" err="1">
                  <a:solidFill>
                    <a:prstClr val="black"/>
                  </a:solidFill>
                  <a:latin typeface="Courier New" panose="02070309020205020404" pitchFamily="49" charset="0"/>
                  <a:ea typeface="맑은 고딕" panose="020B0503020000020004" pitchFamily="50" charset="-127"/>
                  <a:cs typeface="Courier New" panose="02070309020205020404" pitchFamily="49" charset="0"/>
                </a:rPr>
                <a:t>bi_of</a:t>
              </a:r>
              <a:r>
                <a:rPr lang="en-US" altLang="ko-KR" sz="1200" b="1" dirty="0">
                  <a:solidFill>
                    <a:prstClr val="black"/>
                  </a:solidFill>
                  <a:latin typeface="Courier New" panose="02070309020205020404" pitchFamily="49" charset="0"/>
                  <a:ea typeface="맑은 고딕" panose="020B0503020000020004" pitchFamily="50" charset="-127"/>
                  <a:cs typeface="Courier New" panose="02070309020205020404" pitchFamily="49" charset="0"/>
                </a:rPr>
                <a:t> =| </a:t>
              </a:r>
              <a:r>
                <a:rPr lang="en-US" altLang="ko-KR" sz="1200" b="1" i="1" dirty="0">
                  <a:solidFill>
                    <a:srgbClr val="C00000"/>
                  </a:solidFill>
                  <a:latin typeface="Courier New" panose="02070309020205020404" pitchFamily="49" charset="0"/>
                  <a:ea typeface="맑은 고딕" panose="020B0503020000020004" pitchFamily="50" charset="-127"/>
                  <a:cs typeface="Courier New" panose="02070309020205020404" pitchFamily="49" charset="0"/>
                </a:rPr>
                <a:t>REQ_OP_INSEC_WRITE</a:t>
              </a:r>
              <a:r>
                <a:rPr lang="en-US" altLang="ko-KR" sz="1200" b="1" i="1" dirty="0">
                  <a:solidFill>
                    <a:prstClr val="black"/>
                  </a:solidFill>
                  <a:latin typeface="Courier New" panose="02070309020205020404" pitchFamily="49" charset="0"/>
                  <a:ea typeface="맑은 고딕" panose="020B0503020000020004" pitchFamily="50" charset="-127"/>
                  <a:cs typeface="Courier New" panose="02070309020205020404" pitchFamily="49" charset="0"/>
                </a:rPr>
                <a:t>;</a:t>
              </a:r>
            </a:p>
            <a:p>
              <a:pPr lvl="0" defTabSz="457200"/>
              <a:r>
                <a:rPr lang="en-US" altLang="ko-KR" sz="1200" b="1" i="1" dirty="0">
                  <a:solidFill>
                    <a:srgbClr val="8FAADC"/>
                  </a:solidFill>
                  <a:latin typeface="Courier New" panose="02070309020205020404" pitchFamily="49" charset="0"/>
                  <a:ea typeface="맑은 고딕" panose="020B0503020000020004" pitchFamily="50" charset="-127"/>
                  <a:cs typeface="Courier New" panose="02070309020205020404" pitchFamily="49" charset="0"/>
                </a:rPr>
                <a:t>// </a:t>
              </a:r>
              <a:r>
                <a:rPr lang="en-US" altLang="ko-KR" sz="1200" b="1" dirty="0">
                  <a:solidFill>
                    <a:srgbClr val="8FAADC"/>
                  </a:solidFill>
                  <a:latin typeface="Courier New" panose="02070309020205020404" pitchFamily="49" charset="0"/>
                  <a:ea typeface="맑은 고딕" panose="020B0503020000020004" pitchFamily="50" charset="-127"/>
                  <a:cs typeface="Courier New" panose="02070309020205020404" pitchFamily="49" charset="0"/>
                </a:rPr>
                <a:t>set low security requirement</a:t>
              </a:r>
            </a:p>
          </p:txBody>
        </p:sp>
        <p:cxnSp>
          <p:nvCxnSpPr>
            <p:cNvPr id="361" name="직선 화살표 연결선 113">
              <a:extLst>
                <a:ext uri="{FF2B5EF4-FFF2-40B4-BE49-F238E27FC236}">
                  <a16:creationId xmlns:a16="http://schemas.microsoft.com/office/drawing/2014/main" id="{E66CA9C4-ED2B-294C-C782-2D89DF9D0389}"/>
                </a:ext>
              </a:extLst>
            </p:cNvPr>
            <p:cNvCxnSpPr/>
            <p:nvPr/>
          </p:nvCxnSpPr>
          <p:spPr>
            <a:xfrm>
              <a:off x="3347864" y="3586759"/>
              <a:ext cx="0" cy="384631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2" name="사각형: 둥근 모서리 8">
            <a:extLst>
              <a:ext uri="{FF2B5EF4-FFF2-40B4-BE49-F238E27FC236}">
                <a16:creationId xmlns:a16="http://schemas.microsoft.com/office/drawing/2014/main" id="{443F60CA-744E-525B-854A-73568A357D50}"/>
              </a:ext>
            </a:extLst>
          </p:cNvPr>
          <p:cNvSpPr/>
          <p:nvPr/>
        </p:nvSpPr>
        <p:spPr>
          <a:xfrm>
            <a:off x="1697363" y="5473699"/>
            <a:ext cx="916465" cy="720079"/>
          </a:xfrm>
          <a:prstGeom prst="roundRect">
            <a:avLst>
              <a:gd name="adj" fmla="val 9830"/>
            </a:avLst>
          </a:prstGeom>
          <a:solidFill>
            <a:srgbClr val="FFFFFF"/>
          </a:solidFill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ExtendedPG</a:t>
            </a:r>
            <a:r>
              <a:rPr lang="en-US" altLang="ko-KR" sz="14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 </a:t>
            </a: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Status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Table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grpSp>
        <p:nvGrpSpPr>
          <p:cNvPr id="363" name="그룹 20">
            <a:extLst>
              <a:ext uri="{FF2B5EF4-FFF2-40B4-BE49-F238E27FC236}">
                <a16:creationId xmlns:a16="http://schemas.microsoft.com/office/drawing/2014/main" id="{A8D36CDA-73D6-4557-7A2F-017598902333}"/>
              </a:ext>
            </a:extLst>
          </p:cNvPr>
          <p:cNvGrpSpPr/>
          <p:nvPr/>
        </p:nvGrpSpPr>
        <p:grpSpPr>
          <a:xfrm>
            <a:off x="845504" y="6187965"/>
            <a:ext cx="3083222" cy="585264"/>
            <a:chOff x="2931202" y="3284374"/>
            <a:chExt cx="3083222" cy="585264"/>
          </a:xfrm>
        </p:grpSpPr>
        <p:cxnSp>
          <p:nvCxnSpPr>
            <p:cNvPr id="364" name="직선 화살표 연결선 81">
              <a:extLst>
                <a:ext uri="{FF2B5EF4-FFF2-40B4-BE49-F238E27FC236}">
                  <a16:creationId xmlns:a16="http://schemas.microsoft.com/office/drawing/2014/main" id="{D7738D37-F3D7-4D38-4F97-789730A1FB5B}"/>
                </a:ext>
              </a:extLst>
            </p:cNvPr>
            <p:cNvCxnSpPr>
              <a:cxnSpLocks/>
            </p:cNvCxnSpPr>
            <p:nvPr/>
          </p:nvCxnSpPr>
          <p:spPr>
            <a:xfrm>
              <a:off x="4241293" y="3284374"/>
              <a:ext cx="0" cy="326535"/>
            </a:xfrm>
            <a:prstGeom prst="straightConnector1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  <a:tailEnd type="triangle" w="lg" len="lg"/>
            </a:ln>
            <a:effectLst/>
          </p:spPr>
        </p:cxnSp>
        <p:sp>
          <p:nvSpPr>
            <p:cNvPr id="365" name="TextBox 364">
              <a:extLst>
                <a:ext uri="{FF2B5EF4-FFF2-40B4-BE49-F238E27FC236}">
                  <a16:creationId xmlns:a16="http://schemas.microsoft.com/office/drawing/2014/main" id="{870AB139-BD53-67C6-DCFC-155D06001C95}"/>
                </a:ext>
              </a:extLst>
            </p:cNvPr>
            <p:cNvSpPr txBox="1"/>
            <p:nvPr/>
          </p:nvSpPr>
          <p:spPr>
            <a:xfrm>
              <a:off x="2931202" y="3623417"/>
              <a:ext cx="3083222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i="1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Set page status to </a:t>
              </a:r>
              <a:r>
                <a:rPr kumimoji="0" lang="en-US" altLang="ko-KR" sz="160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ourier" pitchFamily="2" charset="0"/>
                </a:rPr>
                <a:t>INSECURE</a:t>
              </a:r>
              <a:endParaRPr kumimoji="0" lang="ko-KR" altLang="en-US" sz="1600" i="1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urier" pitchFamily="2" charset="0"/>
              </a:endParaRPr>
            </a:p>
          </p:txBody>
        </p:sp>
      </p:grpSp>
      <p:grpSp>
        <p:nvGrpSpPr>
          <p:cNvPr id="366" name="그룹 47">
            <a:extLst>
              <a:ext uri="{FF2B5EF4-FFF2-40B4-BE49-F238E27FC236}">
                <a16:creationId xmlns:a16="http://schemas.microsoft.com/office/drawing/2014/main" id="{5FCA5C5C-D9BB-E4F5-9141-DE401CCED2A1}"/>
              </a:ext>
            </a:extLst>
          </p:cNvPr>
          <p:cNvGrpSpPr/>
          <p:nvPr/>
        </p:nvGrpSpPr>
        <p:grpSpPr>
          <a:xfrm>
            <a:off x="4047190" y="5516854"/>
            <a:ext cx="3083222" cy="1238974"/>
            <a:chOff x="4038760" y="4843869"/>
            <a:chExt cx="3083222" cy="1238974"/>
          </a:xfrm>
        </p:grpSpPr>
        <p:grpSp>
          <p:nvGrpSpPr>
            <p:cNvPr id="367" name="그룹 118">
              <a:extLst>
                <a:ext uri="{FF2B5EF4-FFF2-40B4-BE49-F238E27FC236}">
                  <a16:creationId xmlns:a16="http://schemas.microsoft.com/office/drawing/2014/main" id="{E3EA1175-F672-85D4-9E16-3E41DA74090A}"/>
                </a:ext>
              </a:extLst>
            </p:cNvPr>
            <p:cNvGrpSpPr/>
            <p:nvPr/>
          </p:nvGrpSpPr>
          <p:grpSpPr>
            <a:xfrm>
              <a:off x="5251102" y="4843869"/>
              <a:ext cx="556259" cy="509032"/>
              <a:chOff x="6712640" y="3135992"/>
              <a:chExt cx="629510" cy="576064"/>
            </a:xfrm>
          </p:grpSpPr>
          <p:sp>
            <p:nvSpPr>
              <p:cNvPr id="371" name="사각형: 잘린 한쪽 모서리 119">
                <a:extLst>
                  <a:ext uri="{FF2B5EF4-FFF2-40B4-BE49-F238E27FC236}">
                    <a16:creationId xmlns:a16="http://schemas.microsoft.com/office/drawing/2014/main" id="{C959A217-2DD2-C3B4-CDB8-46FB00E961D9}"/>
                  </a:ext>
                </a:extLst>
              </p:cNvPr>
              <p:cNvSpPr/>
              <p:nvPr/>
            </p:nvSpPr>
            <p:spPr>
              <a:xfrm>
                <a:off x="6866062" y="3135992"/>
                <a:ext cx="476088" cy="576064"/>
              </a:xfrm>
              <a:prstGeom prst="snip1Rect">
                <a:avLst>
                  <a:gd name="adj" fmla="val 27215"/>
                </a:avLst>
              </a:prstGeom>
              <a:solidFill>
                <a:srgbClr val="BFBFBF"/>
              </a:solidFill>
              <a:ln w="19050" cap="sq">
                <a:solidFill>
                  <a:srgbClr val="C00000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372" name="직각 삼각형 120">
                <a:extLst>
                  <a:ext uri="{FF2B5EF4-FFF2-40B4-BE49-F238E27FC236}">
                    <a16:creationId xmlns:a16="http://schemas.microsoft.com/office/drawing/2014/main" id="{8EBD3C1B-7308-67CC-1D24-499D7EE17E02}"/>
                  </a:ext>
                </a:extLst>
              </p:cNvPr>
              <p:cNvSpPr/>
              <p:nvPr/>
            </p:nvSpPr>
            <p:spPr>
              <a:xfrm>
                <a:off x="7219592" y="3135992"/>
                <a:ext cx="122558" cy="131929"/>
              </a:xfrm>
              <a:prstGeom prst="rtTriangle">
                <a:avLst/>
              </a:prstGeom>
              <a:solidFill>
                <a:schemeClr val="bg1">
                  <a:lumMod val="65000"/>
                </a:schemeClr>
              </a:solidFill>
              <a:ln w="19050" cap="sq">
                <a:solidFill>
                  <a:srgbClr val="C00000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373" name="TextBox 372">
                <a:extLst>
                  <a:ext uri="{FF2B5EF4-FFF2-40B4-BE49-F238E27FC236}">
                    <a16:creationId xmlns:a16="http://schemas.microsoft.com/office/drawing/2014/main" id="{8A6E3FCA-6E56-DB7E-12D8-66AAA6B14AC5}"/>
                  </a:ext>
                </a:extLst>
              </p:cNvPr>
              <p:cNvSpPr txBox="1"/>
              <p:nvPr/>
            </p:nvSpPr>
            <p:spPr>
              <a:xfrm>
                <a:off x="6712640" y="3312472"/>
                <a:ext cx="576065" cy="208984"/>
              </a:xfrm>
              <a:prstGeom prst="rect">
                <a:avLst/>
              </a:prstGeom>
              <a:solidFill>
                <a:srgbClr val="7F7F7F"/>
              </a:solidFill>
              <a:ln w="19050">
                <a:solidFill>
                  <a:srgbClr val="C00000"/>
                </a:solidFill>
              </a:ln>
            </p:spPr>
            <p:txBody>
              <a:bodyPr wrap="square" lIns="0" tIns="0" rIns="0" bIns="0" rtlCol="0" anchor="ctr">
                <a:spAutoFit/>
              </a:bodyPr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20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ourier" pitchFamily="2" charset="0"/>
                    <a:ea typeface="맑은 고딕" panose="020B0503020000020004" pitchFamily="50" charset="-127"/>
                    <a:cs typeface="Courier New" panose="02070309020205020404" pitchFamily="49" charset="0"/>
                  </a:rPr>
                  <a:t>B.doc</a:t>
                </a:r>
                <a:endParaRPr kumimoji="0" lang="ko-KR" altLang="en-US" sz="120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urier" pitchFamily="2" charset="0"/>
                  <a:ea typeface="맑은 고딕" panose="020B0503020000020004" pitchFamily="50" charset="-127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368" name="그룹 24">
              <a:extLst>
                <a:ext uri="{FF2B5EF4-FFF2-40B4-BE49-F238E27FC236}">
                  <a16:creationId xmlns:a16="http://schemas.microsoft.com/office/drawing/2014/main" id="{F0035A76-AC7D-E0AD-FD00-29D40D39906A}"/>
                </a:ext>
              </a:extLst>
            </p:cNvPr>
            <p:cNvGrpSpPr/>
            <p:nvPr/>
          </p:nvGrpSpPr>
          <p:grpSpPr>
            <a:xfrm>
              <a:off x="4038760" y="5352901"/>
              <a:ext cx="3083222" cy="729942"/>
              <a:chOff x="4038760" y="5352901"/>
              <a:chExt cx="3083222" cy="729942"/>
            </a:xfrm>
          </p:grpSpPr>
          <p:sp>
            <p:nvSpPr>
              <p:cNvPr id="369" name="TextBox 368">
                <a:extLst>
                  <a:ext uri="{FF2B5EF4-FFF2-40B4-BE49-F238E27FC236}">
                    <a16:creationId xmlns:a16="http://schemas.microsoft.com/office/drawing/2014/main" id="{83C4483A-D4D4-5817-9DA9-DFFE5874EF36}"/>
                  </a:ext>
                </a:extLst>
              </p:cNvPr>
              <p:cNvSpPr txBox="1"/>
              <p:nvPr/>
            </p:nvSpPr>
            <p:spPr>
              <a:xfrm>
                <a:off x="4038760" y="5836622"/>
                <a:ext cx="3083222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1600" i="1" dirty="0">
                    <a:solidFill>
                      <a:srgbClr val="C00000"/>
                    </a:solidFill>
                    <a:latin typeface="Avenir Next Medium" panose="020B0503020202020204" pitchFamily="34" charset="0"/>
                  </a:rPr>
                  <a:t>Invalidation w/o </a:t>
                </a:r>
                <a:r>
                  <a:rPr lang="en-US" altLang="ko-KR" sz="1600" dirty="0" err="1">
                    <a:solidFill>
                      <a:srgbClr val="C00000"/>
                    </a:solidFill>
                    <a:latin typeface="Courier" pitchFamily="2" charset="0"/>
                  </a:rPr>
                  <a:t>pLock</a:t>
                </a:r>
                <a:r>
                  <a:rPr lang="en-US" altLang="ko-KR" sz="1600" i="1" dirty="0">
                    <a:solidFill>
                      <a:srgbClr val="C00000"/>
                    </a:solidFill>
                    <a:latin typeface="Avenir Next Medium" panose="020B0503020202020204" pitchFamily="34" charset="0"/>
                  </a:rPr>
                  <a:t> or </a:t>
                </a:r>
                <a:r>
                  <a:rPr lang="en-US" altLang="ko-KR" sz="1600" dirty="0" err="1">
                    <a:solidFill>
                      <a:srgbClr val="C00000"/>
                    </a:solidFill>
                    <a:latin typeface="Courier" pitchFamily="2" charset="0"/>
                  </a:rPr>
                  <a:t>bLock</a:t>
                </a:r>
                <a:endParaRPr lang="ko-KR" altLang="en-US" sz="1600" dirty="0">
                  <a:solidFill>
                    <a:srgbClr val="C00000"/>
                  </a:solidFill>
                  <a:latin typeface="Courier" pitchFamily="2" charset="0"/>
                </a:endParaRPr>
              </a:p>
            </p:txBody>
          </p:sp>
          <p:cxnSp>
            <p:nvCxnSpPr>
              <p:cNvPr id="370" name="직선 화살표 연결선 125">
                <a:extLst>
                  <a:ext uri="{FF2B5EF4-FFF2-40B4-BE49-F238E27FC236}">
                    <a16:creationId xmlns:a16="http://schemas.microsoft.com/office/drawing/2014/main" id="{E7799431-342D-32A9-EC52-DF075AD35D63}"/>
                  </a:ext>
                </a:extLst>
              </p:cNvPr>
              <p:cNvCxnSpPr>
                <a:cxnSpLocks/>
              </p:cNvCxnSpPr>
              <p:nvPr/>
            </p:nvCxnSpPr>
            <p:spPr>
              <a:xfrm rot="21540000" flipH="1">
                <a:off x="5580371" y="5352901"/>
                <a:ext cx="5126" cy="483721"/>
              </a:xfrm>
              <a:prstGeom prst="straightConnector1">
                <a:avLst/>
              </a:prstGeom>
              <a:ln w="19050">
                <a:solidFill>
                  <a:srgbClr val="C00000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565C2800-4646-2E11-FFFC-F1CEA7C26648}"/>
              </a:ext>
            </a:extLst>
          </p:cNvPr>
          <p:cNvGrpSpPr/>
          <p:nvPr/>
        </p:nvGrpSpPr>
        <p:grpSpPr>
          <a:xfrm>
            <a:off x="3052422" y="3758932"/>
            <a:ext cx="590882" cy="546894"/>
            <a:chOff x="3852404" y="3758932"/>
            <a:chExt cx="590882" cy="546894"/>
          </a:xfrm>
        </p:grpSpPr>
        <p:grpSp>
          <p:nvGrpSpPr>
            <p:cNvPr id="67" name="그룹 41">
              <a:extLst>
                <a:ext uri="{FF2B5EF4-FFF2-40B4-BE49-F238E27FC236}">
                  <a16:creationId xmlns:a16="http://schemas.microsoft.com/office/drawing/2014/main" id="{DD061E2B-C1D7-86B7-CC3E-270346EB1747}"/>
                </a:ext>
              </a:extLst>
            </p:cNvPr>
            <p:cNvGrpSpPr/>
            <p:nvPr/>
          </p:nvGrpSpPr>
          <p:grpSpPr>
            <a:xfrm>
              <a:off x="3870927" y="3778388"/>
              <a:ext cx="548376" cy="509032"/>
              <a:chOff x="6721561" y="3135992"/>
              <a:chExt cx="620589" cy="576064"/>
            </a:xfrm>
          </p:grpSpPr>
          <p:sp>
            <p:nvSpPr>
              <p:cNvPr id="68" name="사각형: 잘린 한쪽 모서리 42">
                <a:extLst>
                  <a:ext uri="{FF2B5EF4-FFF2-40B4-BE49-F238E27FC236}">
                    <a16:creationId xmlns:a16="http://schemas.microsoft.com/office/drawing/2014/main" id="{5B623B2F-A099-29D1-6281-814BEBA855FF}"/>
                  </a:ext>
                </a:extLst>
              </p:cNvPr>
              <p:cNvSpPr/>
              <p:nvPr/>
            </p:nvSpPr>
            <p:spPr>
              <a:xfrm>
                <a:off x="6866063" y="3135992"/>
                <a:ext cx="476087" cy="576064"/>
              </a:xfrm>
              <a:prstGeom prst="snip1Rect">
                <a:avLst>
                  <a:gd name="adj" fmla="val 27215"/>
                </a:avLst>
              </a:prstGeom>
              <a:solidFill>
                <a:srgbClr val="BFBFBF"/>
              </a:solidFill>
              <a:ln w="19050" cap="sq" cmpd="sng" algn="ctr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20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69" name="직각 삼각형 43">
                <a:extLst>
                  <a:ext uri="{FF2B5EF4-FFF2-40B4-BE49-F238E27FC236}">
                    <a16:creationId xmlns:a16="http://schemas.microsoft.com/office/drawing/2014/main" id="{C1D33A65-9C3B-BFB5-5566-CCBF7D13FDC9}"/>
                  </a:ext>
                </a:extLst>
              </p:cNvPr>
              <p:cNvSpPr/>
              <p:nvPr/>
            </p:nvSpPr>
            <p:spPr>
              <a:xfrm>
                <a:off x="7219592" y="3135992"/>
                <a:ext cx="122558" cy="131929"/>
              </a:xfrm>
              <a:prstGeom prst="rtTriangle">
                <a:avLst/>
              </a:prstGeom>
              <a:solidFill>
                <a:srgbClr val="FFFFFF">
                  <a:lumMod val="65000"/>
                </a:srgbClr>
              </a:solidFill>
              <a:ln w="19050" cap="sq" cmpd="sng" algn="ctr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20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D9A557E8-0AD6-D6ED-8937-2FA2796D65F3}"/>
                  </a:ext>
                </a:extLst>
              </p:cNvPr>
              <p:cNvSpPr txBox="1"/>
              <p:nvPr/>
            </p:nvSpPr>
            <p:spPr>
              <a:xfrm>
                <a:off x="6721561" y="3321393"/>
                <a:ext cx="576065" cy="208984"/>
              </a:xfrm>
              <a:prstGeom prst="rect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</a:ln>
            </p:spPr>
            <p:txBody>
              <a:bodyPr wrap="square" lIns="0" tIns="0" rIns="0" bIns="0" rtlCol="0" anchor="ctr">
                <a:spAutoFit/>
              </a:bodyPr>
              <a:lstStyle/>
              <a:p>
                <a:pPr marL="0" marR="0" lvl="0" indent="0" algn="ctr" defTabSz="91440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20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ourier" pitchFamily="2" charset="0"/>
                    <a:cs typeface="Courier New" panose="02070309020205020404" pitchFamily="49" charset="0"/>
                  </a:rPr>
                  <a:t>B.doc</a:t>
                </a:r>
                <a:endParaRPr kumimoji="0" lang="ko-KR" altLang="en-US" sz="120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urier" pitchFamily="2" charset="0"/>
                  <a:cs typeface="Courier New" panose="02070309020205020404" pitchFamily="49" charset="0"/>
                </a:endParaRPr>
              </a:p>
            </p:txBody>
          </p:sp>
        </p:grpSp>
        <p:sp>
          <p:nvSpPr>
            <p:cNvPr id="75" name="직사각형 106">
              <a:extLst>
                <a:ext uri="{FF2B5EF4-FFF2-40B4-BE49-F238E27FC236}">
                  <a16:creationId xmlns:a16="http://schemas.microsoft.com/office/drawing/2014/main" id="{54F7D7A7-14D5-28E5-A174-119FE71D71EA}"/>
                </a:ext>
              </a:extLst>
            </p:cNvPr>
            <p:cNvSpPr/>
            <p:nvPr/>
          </p:nvSpPr>
          <p:spPr>
            <a:xfrm>
              <a:off x="3852404" y="3758932"/>
              <a:ext cx="590882" cy="546894"/>
            </a:xfrm>
            <a:prstGeom prst="rect">
              <a:avLst/>
            </a:prstGeom>
            <a:solidFill>
              <a:srgbClr val="FFFFFF">
                <a:alpha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606675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EF36C5-D995-2D4C-8616-C02D1D7425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Evanesco: Outline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8D17E5E-2070-4D45-82B7-D131C7FBB1FB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47244" y="969606"/>
            <a:ext cx="8844594" cy="53842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kern="0" dirty="0">
                <a:solidFill>
                  <a:schemeClr val="bg1">
                    <a:lumMod val="65000"/>
                  </a:schemeClr>
                </a:solidFill>
                <a:latin typeface="Avenir Next Medium" panose="020B0503020202020204" pitchFamily="34" charset="0"/>
              </a:rPr>
              <a:t>Data Remanace in NAND Flash-Based SSDs</a:t>
            </a:r>
          </a:p>
          <a:p>
            <a:pPr marL="344487" lvl="1" indent="0">
              <a:buFont typeface="Wingdings" pitchFamily="2" charset="2"/>
              <a:buNone/>
            </a:pPr>
            <a:endParaRPr lang="en-CH" sz="2800" kern="0" dirty="0">
              <a:latin typeface="Avenir Next Medium" panose="020B0503020202020204" pitchFamily="34" charset="0"/>
            </a:endParaRPr>
          </a:p>
          <a:p>
            <a:pPr marL="344487" lvl="1" indent="0">
              <a:buFont typeface="Wingdings" pitchFamily="2" charset="2"/>
              <a:buNone/>
            </a:pPr>
            <a:endParaRPr lang="en-CH" sz="2800" kern="0" dirty="0">
              <a:latin typeface="Avenir Next Medium" panose="020B0503020202020204" pitchFamily="34" charset="0"/>
            </a:endParaRPr>
          </a:p>
          <a:p>
            <a:r>
              <a:rPr lang="en-CH" kern="0" dirty="0">
                <a:solidFill>
                  <a:schemeClr val="bg1">
                    <a:lumMod val="65000"/>
                  </a:schemeClr>
                </a:solidFill>
                <a:latin typeface="Avenir Next Medium" panose="020B0503020202020204" pitchFamily="34" charset="0"/>
              </a:rPr>
              <a:t>Evanesco: Access Control–Based Sanitization</a:t>
            </a:r>
          </a:p>
          <a:p>
            <a:endParaRPr lang="en-CH" kern="0" dirty="0">
              <a:latin typeface="Avenir Next Medium" panose="020B0503020202020204" pitchFamily="34" charset="0"/>
            </a:endParaRPr>
          </a:p>
          <a:p>
            <a:endParaRPr lang="en-CH" kern="0" dirty="0">
              <a:latin typeface="Avenir Next Medium" panose="020B0503020202020204" pitchFamily="34" charset="0"/>
            </a:endParaRPr>
          </a:p>
          <a:p>
            <a:r>
              <a:rPr lang="en-CH" kern="0" dirty="0">
                <a:latin typeface="Avenir Next Medium" panose="020B0503020202020204" pitchFamily="34" charset="0"/>
              </a:rPr>
              <a:t>Evaluation Results</a:t>
            </a: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BE089A9D-75C2-0E3D-64BF-71EE3D53A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smtClean="0"/>
              <a:t>31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2172529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F3C637B-01EC-442C-9560-9EC9A901B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Results: Performance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E81D582-3AFF-4F94-BE4C-AF269678B2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ko-KR" sz="2000" dirty="0"/>
          </a:p>
          <a:p>
            <a:endParaRPr lang="en-US" altLang="ko-KR" sz="2000" dirty="0"/>
          </a:p>
          <a:p>
            <a:endParaRPr lang="en-US" altLang="ko-KR" sz="2000" dirty="0"/>
          </a:p>
          <a:p>
            <a:endParaRPr lang="en-US" altLang="ko-KR" sz="2000" dirty="0"/>
          </a:p>
          <a:p>
            <a:endParaRPr lang="en-US" altLang="ko-KR" sz="2000" dirty="0"/>
          </a:p>
          <a:p>
            <a:endParaRPr lang="en-US" altLang="ko-KR" sz="2000" dirty="0"/>
          </a:p>
          <a:p>
            <a:endParaRPr lang="en-US" altLang="ko-KR" sz="2000" dirty="0"/>
          </a:p>
          <a:p>
            <a:endParaRPr lang="en-US" altLang="ko-KR" sz="2000" dirty="0"/>
          </a:p>
          <a:p>
            <a:endParaRPr lang="en-US" altLang="ko-KR" sz="2000" dirty="0"/>
          </a:p>
          <a:p>
            <a:endParaRPr lang="en-US" altLang="ko-KR" sz="2000" dirty="0"/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53FBE149-6E96-4186-B347-F23C5A37D7A9}"/>
              </a:ext>
            </a:extLst>
          </p:cNvPr>
          <p:cNvGrpSpPr/>
          <p:nvPr/>
        </p:nvGrpSpPr>
        <p:grpSpPr>
          <a:xfrm>
            <a:off x="997640" y="1053180"/>
            <a:ext cx="7148721" cy="3559469"/>
            <a:chOff x="-5766805" y="1137525"/>
            <a:chExt cx="7148721" cy="3559469"/>
          </a:xfrm>
        </p:grpSpPr>
        <p:grpSp>
          <p:nvGrpSpPr>
            <p:cNvPr id="116" name="그룹 115">
              <a:extLst>
                <a:ext uri="{FF2B5EF4-FFF2-40B4-BE49-F238E27FC236}">
                  <a16:creationId xmlns:a16="http://schemas.microsoft.com/office/drawing/2014/main" id="{A948694C-C99A-4313-A36A-375DBCD30210}"/>
                </a:ext>
              </a:extLst>
            </p:cNvPr>
            <p:cNvGrpSpPr/>
            <p:nvPr/>
          </p:nvGrpSpPr>
          <p:grpSpPr>
            <a:xfrm>
              <a:off x="-5766805" y="1164604"/>
              <a:ext cx="7148721" cy="3532390"/>
              <a:chOff x="3156735" y="1088724"/>
              <a:chExt cx="4241496" cy="2095846"/>
            </a:xfrm>
          </p:grpSpPr>
          <p:sp>
            <p:nvSpPr>
              <p:cNvPr id="117" name="TextBox 116">
                <a:extLst>
                  <a:ext uri="{FF2B5EF4-FFF2-40B4-BE49-F238E27FC236}">
                    <a16:creationId xmlns:a16="http://schemas.microsoft.com/office/drawing/2014/main" id="{16688CF5-450C-43D2-BAC5-0E61AE7CC346}"/>
                  </a:ext>
                </a:extLst>
              </p:cNvPr>
              <p:cNvSpPr txBox="1"/>
              <p:nvPr/>
            </p:nvSpPr>
            <p:spPr>
              <a:xfrm rot="16200000">
                <a:off x="2411513" y="1839979"/>
                <a:ext cx="1826200" cy="33575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6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ea typeface="맑은 고딕" panose="020B0503020000020004" pitchFamily="50" charset="-127"/>
                  </a:rPr>
                  <a:t>Normalized IOPS</a:t>
                </a: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venir Next Medium" panose="020B0503020202020204" pitchFamily="34" charset="0"/>
                  <a:ea typeface="맑은 고딕" panose="020B0503020000020004" pitchFamily="50" charset="-127"/>
                </a:endParaRPr>
              </a:p>
            </p:txBody>
          </p:sp>
          <p:graphicFrame>
            <p:nvGraphicFramePr>
              <p:cNvPr id="118" name="차트 117">
                <a:extLst>
                  <a:ext uri="{FF2B5EF4-FFF2-40B4-BE49-F238E27FC236}">
                    <a16:creationId xmlns:a16="http://schemas.microsoft.com/office/drawing/2014/main" id="{FF89D0DB-1EE8-4126-B4C7-A9E937D9E544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3406766" y="1088724"/>
              <a:ext cx="3991465" cy="209584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</p:grpSp>
        <p:grpSp>
          <p:nvGrpSpPr>
            <p:cNvPr id="157" name="그룹 156">
              <a:extLst>
                <a:ext uri="{FF2B5EF4-FFF2-40B4-BE49-F238E27FC236}">
                  <a16:creationId xmlns:a16="http://schemas.microsoft.com/office/drawing/2014/main" id="{22514024-3197-49A7-BF39-804322164F8A}"/>
                </a:ext>
              </a:extLst>
            </p:cNvPr>
            <p:cNvGrpSpPr/>
            <p:nvPr/>
          </p:nvGrpSpPr>
          <p:grpSpPr>
            <a:xfrm>
              <a:off x="-4027530" y="1137525"/>
              <a:ext cx="1182706" cy="246221"/>
              <a:chOff x="-4593357" y="1328689"/>
              <a:chExt cx="1182706" cy="246221"/>
            </a:xfrm>
          </p:grpSpPr>
          <p:sp>
            <p:nvSpPr>
              <p:cNvPr id="138" name="직사각형 137">
                <a:extLst>
                  <a:ext uri="{FF2B5EF4-FFF2-40B4-BE49-F238E27FC236}">
                    <a16:creationId xmlns:a16="http://schemas.microsoft.com/office/drawing/2014/main" id="{824D35A9-81F3-4356-8900-5A17976E073C}"/>
                  </a:ext>
                </a:extLst>
              </p:cNvPr>
              <p:cNvSpPr/>
              <p:nvPr/>
            </p:nvSpPr>
            <p:spPr>
              <a:xfrm>
                <a:off x="-4593357" y="1362846"/>
                <a:ext cx="177908" cy="177908"/>
              </a:xfrm>
              <a:prstGeom prst="rect">
                <a:avLst/>
              </a:prstGeom>
              <a:solidFill>
                <a:srgbClr val="7F7F7F"/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venir Next Medium" panose="020B0503020202020204" pitchFamily="34" charset="0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5F5BDC58-6780-424D-8B68-2B9686862801}"/>
                  </a:ext>
                </a:extLst>
              </p:cNvPr>
              <p:cNvSpPr txBox="1"/>
              <p:nvPr/>
            </p:nvSpPr>
            <p:spPr>
              <a:xfrm>
                <a:off x="-4285445" y="1328689"/>
                <a:ext cx="874794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/>
                <a:r>
                  <a:rPr lang="en-US" altLang="ko-KR" sz="1600" dirty="0" err="1">
                    <a:solidFill>
                      <a:prstClr val="black"/>
                    </a:solidFill>
                    <a:latin typeface="Avenir Next Medium" panose="020B0503020202020204" pitchFamily="34" charset="0"/>
                    <a:ea typeface="Cambria" panose="02040503050406030204" pitchFamily="18" charset="0"/>
                  </a:rPr>
                  <a:t>erSSD</a:t>
                </a:r>
                <a:endParaRPr lang="ko-KR" altLang="en-US" sz="1600" dirty="0">
                  <a:solidFill>
                    <a:prstClr val="black"/>
                  </a:solidFill>
                  <a:latin typeface="Avenir Next Medium" panose="020B0503020202020204" pitchFamily="34" charset="0"/>
                  <a:ea typeface="Cambria" panose="02040503050406030204" pitchFamily="18" charset="0"/>
                </a:endParaRPr>
              </a:p>
            </p:txBody>
          </p:sp>
        </p:grpSp>
        <p:grpSp>
          <p:nvGrpSpPr>
            <p:cNvPr id="158" name="그룹 157">
              <a:extLst>
                <a:ext uri="{FF2B5EF4-FFF2-40B4-BE49-F238E27FC236}">
                  <a16:creationId xmlns:a16="http://schemas.microsoft.com/office/drawing/2014/main" id="{013D3046-4F73-49AA-97EE-3F424A4E4F2A}"/>
                </a:ext>
              </a:extLst>
            </p:cNvPr>
            <p:cNvGrpSpPr/>
            <p:nvPr/>
          </p:nvGrpSpPr>
          <p:grpSpPr>
            <a:xfrm>
              <a:off x="-2276973" y="1137525"/>
              <a:ext cx="1182706" cy="246221"/>
              <a:chOff x="-3307584" y="1328689"/>
              <a:chExt cx="1182706" cy="246221"/>
            </a:xfrm>
          </p:grpSpPr>
          <p:sp>
            <p:nvSpPr>
              <p:cNvPr id="140" name="직사각형 139">
                <a:extLst>
                  <a:ext uri="{FF2B5EF4-FFF2-40B4-BE49-F238E27FC236}">
                    <a16:creationId xmlns:a16="http://schemas.microsoft.com/office/drawing/2014/main" id="{1E17145E-6FAE-4744-BBAE-C699589179FA}"/>
                  </a:ext>
                </a:extLst>
              </p:cNvPr>
              <p:cNvSpPr/>
              <p:nvPr/>
            </p:nvSpPr>
            <p:spPr>
              <a:xfrm>
                <a:off x="-3307584" y="1362846"/>
                <a:ext cx="177908" cy="177908"/>
              </a:xfrm>
              <a:prstGeom prst="rect">
                <a:avLst/>
              </a:prstGeom>
              <a:solidFill>
                <a:srgbClr val="D9D9D9"/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venir Next Medium" panose="020B0503020202020204" pitchFamily="34" charset="0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8B62035F-32B5-4F3F-AA7E-425DBEBFC52A}"/>
                  </a:ext>
                </a:extLst>
              </p:cNvPr>
              <p:cNvSpPr txBox="1"/>
              <p:nvPr/>
            </p:nvSpPr>
            <p:spPr>
              <a:xfrm>
                <a:off x="-2999672" y="1328689"/>
                <a:ext cx="874794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/>
                <a:r>
                  <a:rPr lang="en-US" altLang="ko-KR" sz="1600" dirty="0" err="1">
                    <a:solidFill>
                      <a:prstClr val="black"/>
                    </a:solidFill>
                    <a:latin typeface="Avenir Next Medium" panose="020B0503020202020204" pitchFamily="34" charset="0"/>
                    <a:ea typeface="Cambria" panose="02040503050406030204" pitchFamily="18" charset="0"/>
                  </a:rPr>
                  <a:t>scrSSD</a:t>
                </a:r>
                <a:endParaRPr lang="ko-KR" altLang="en-US" sz="1600" dirty="0">
                  <a:solidFill>
                    <a:prstClr val="black"/>
                  </a:solidFill>
                  <a:latin typeface="Avenir Next Medium" panose="020B0503020202020204" pitchFamily="34" charset="0"/>
                  <a:ea typeface="Cambria" panose="02040503050406030204" pitchFamily="18" charset="0"/>
                </a:endParaRPr>
              </a:p>
            </p:txBody>
          </p:sp>
        </p:grpSp>
        <p:grpSp>
          <p:nvGrpSpPr>
            <p:cNvPr id="159" name="그룹 158">
              <a:extLst>
                <a:ext uri="{FF2B5EF4-FFF2-40B4-BE49-F238E27FC236}">
                  <a16:creationId xmlns:a16="http://schemas.microsoft.com/office/drawing/2014/main" id="{21C32687-5FBC-4307-BB48-C85D701CC6AB}"/>
                </a:ext>
              </a:extLst>
            </p:cNvPr>
            <p:cNvGrpSpPr/>
            <p:nvPr/>
          </p:nvGrpSpPr>
          <p:grpSpPr>
            <a:xfrm>
              <a:off x="-540568" y="1137525"/>
              <a:ext cx="1922483" cy="246221"/>
              <a:chOff x="39410" y="1328689"/>
              <a:chExt cx="1922483" cy="246221"/>
            </a:xfrm>
          </p:grpSpPr>
          <p:sp>
            <p:nvSpPr>
              <p:cNvPr id="144" name="직사각형 143">
                <a:extLst>
                  <a:ext uri="{FF2B5EF4-FFF2-40B4-BE49-F238E27FC236}">
                    <a16:creationId xmlns:a16="http://schemas.microsoft.com/office/drawing/2014/main" id="{54699A89-310B-476C-93C0-B7C4B17ABE59}"/>
                  </a:ext>
                </a:extLst>
              </p:cNvPr>
              <p:cNvSpPr/>
              <p:nvPr/>
            </p:nvSpPr>
            <p:spPr>
              <a:xfrm>
                <a:off x="39410" y="1362846"/>
                <a:ext cx="177908" cy="177908"/>
              </a:xfrm>
              <a:prstGeom prst="rect">
                <a:avLst/>
              </a:prstGeom>
              <a:solidFill>
                <a:srgbClr val="548235"/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venir Next Medium" panose="020B0503020202020204" pitchFamily="34" charset="0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DF50913F-3027-437E-98AC-FF452D313470}"/>
                  </a:ext>
                </a:extLst>
              </p:cNvPr>
              <p:cNvSpPr txBox="1"/>
              <p:nvPr/>
            </p:nvSpPr>
            <p:spPr>
              <a:xfrm>
                <a:off x="303583" y="1328689"/>
                <a:ext cx="1658310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/>
                <a:r>
                  <a:rPr lang="en-US" altLang="ko-KR" sz="1600" dirty="0" err="1">
                    <a:solidFill>
                      <a:prstClr val="black"/>
                    </a:solidFill>
                    <a:latin typeface="Avenir Next Medium" panose="020B0503020202020204" pitchFamily="34" charset="0"/>
                    <a:ea typeface="Cambria" panose="02040503050406030204" pitchFamily="18" charset="0"/>
                  </a:rPr>
                  <a:t>SecureSSD</a:t>
                </a:r>
                <a:endParaRPr lang="ko-KR" altLang="en-US" sz="1600" dirty="0">
                  <a:solidFill>
                    <a:prstClr val="black"/>
                  </a:solidFill>
                  <a:latin typeface="Avenir Next Medium" panose="020B0503020202020204" pitchFamily="34" charset="0"/>
                  <a:ea typeface="Cambria" panose="02040503050406030204" pitchFamily="18" charset="0"/>
                </a:endParaRPr>
              </a:p>
            </p:txBody>
          </p:sp>
        </p:grp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C1AD0940-DF85-49C8-B323-02BFFDA67BD2}"/>
              </a:ext>
            </a:extLst>
          </p:cNvPr>
          <p:cNvSpPr txBox="1"/>
          <p:nvPr/>
        </p:nvSpPr>
        <p:spPr>
          <a:xfrm>
            <a:off x="2498213" y="1461806"/>
            <a:ext cx="43088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altLang="ko-KR" sz="1600" dirty="0">
                <a:solidFill>
                  <a:srgbClr val="0070C0"/>
                </a:solidFill>
                <a:latin typeface="Avenir Next Medium" panose="020B0503020202020204" pitchFamily="34" charset="0"/>
              </a:rPr>
              <a:t>0.98</a:t>
            </a:r>
            <a:endParaRPr lang="ko-KR" altLang="en-US" sz="1600" dirty="0">
              <a:solidFill>
                <a:srgbClr val="0070C0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4F74D8D-9259-4275-9EBD-1D1120794415}"/>
              </a:ext>
            </a:extLst>
          </p:cNvPr>
          <p:cNvSpPr txBox="1"/>
          <p:nvPr/>
        </p:nvSpPr>
        <p:spPr>
          <a:xfrm>
            <a:off x="5454734" y="1461806"/>
            <a:ext cx="43088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altLang="ko-KR" sz="1600" dirty="0">
                <a:solidFill>
                  <a:srgbClr val="0070C0"/>
                </a:solidFill>
                <a:latin typeface="Avenir Next Medium" panose="020B0503020202020204" pitchFamily="34" charset="0"/>
              </a:rPr>
              <a:t>0.96</a:t>
            </a:r>
            <a:endParaRPr lang="ko-KR" altLang="en-US" sz="1600" dirty="0">
              <a:solidFill>
                <a:srgbClr val="0070C0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DC2AA67-6854-40CD-8763-83A7A5818764}"/>
              </a:ext>
            </a:extLst>
          </p:cNvPr>
          <p:cNvSpPr txBox="1"/>
          <p:nvPr/>
        </p:nvSpPr>
        <p:spPr>
          <a:xfrm>
            <a:off x="6955244" y="1461806"/>
            <a:ext cx="43088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altLang="ko-KR" sz="1600" dirty="0">
                <a:solidFill>
                  <a:srgbClr val="0070C0"/>
                </a:solidFill>
                <a:latin typeface="Avenir Next Medium" panose="020B0503020202020204" pitchFamily="34" charset="0"/>
              </a:rPr>
              <a:t>0.95</a:t>
            </a:r>
            <a:endParaRPr lang="ko-KR" altLang="en-US" sz="1600" dirty="0">
              <a:solidFill>
                <a:srgbClr val="0070C0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1630E22-C992-41FB-BF67-1B5666E99CA4}"/>
              </a:ext>
            </a:extLst>
          </p:cNvPr>
          <p:cNvSpPr txBox="1"/>
          <p:nvPr/>
        </p:nvSpPr>
        <p:spPr>
          <a:xfrm>
            <a:off x="4385112" y="1461806"/>
            <a:ext cx="43088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altLang="ko-KR" sz="1600" dirty="0">
                <a:solidFill>
                  <a:srgbClr val="0070C0"/>
                </a:solidFill>
                <a:latin typeface="Avenir Next Medium" panose="020B0503020202020204" pitchFamily="34" charset="0"/>
              </a:rPr>
              <a:t>0.89</a:t>
            </a:r>
            <a:endParaRPr lang="ko-KR" altLang="en-US" sz="1600" dirty="0">
              <a:solidFill>
                <a:srgbClr val="0070C0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56FBF1D-CB3C-44F9-A4AC-2A379F6FA2CF}"/>
              </a:ext>
            </a:extLst>
          </p:cNvPr>
          <p:cNvSpPr txBox="1"/>
          <p:nvPr/>
        </p:nvSpPr>
        <p:spPr>
          <a:xfrm rot="10800000">
            <a:off x="2181078" y="3488061"/>
            <a:ext cx="430887" cy="63254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  <a:ea typeface="Cambria" panose="02040503050406030204" pitchFamily="18" charset="0"/>
              </a:rPr>
              <a:t>0.004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  <a:ea typeface="맑은 고딕" panose="020B0503020000020004" pitchFamily="50" charset="-127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BE00434-2B66-4162-AEF8-B7DB342C81E8}"/>
              </a:ext>
            </a:extLst>
          </p:cNvPr>
          <p:cNvSpPr txBox="1"/>
          <p:nvPr/>
        </p:nvSpPr>
        <p:spPr>
          <a:xfrm rot="10800000">
            <a:off x="3671086" y="3488061"/>
            <a:ext cx="430887" cy="63254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  <a:ea typeface="Cambria" panose="02040503050406030204" pitchFamily="18" charset="0"/>
              </a:rPr>
              <a:t>0.003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  <a:ea typeface="맑은 고딕" panose="020B0503020000020004" pitchFamily="50" charset="-127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8181F97-C734-4CB5-88CA-94A0CCB4589E}"/>
              </a:ext>
            </a:extLst>
          </p:cNvPr>
          <p:cNvSpPr txBox="1"/>
          <p:nvPr/>
        </p:nvSpPr>
        <p:spPr>
          <a:xfrm rot="10800000">
            <a:off x="5145036" y="3378987"/>
            <a:ext cx="430887" cy="75437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  <a:ea typeface="Cambria" panose="02040503050406030204" pitchFamily="18" charset="0"/>
              </a:rPr>
              <a:t>0.0007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  <a:ea typeface="맑은 고딕" panose="020B0503020000020004" pitchFamily="50" charset="-127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9D93602-E0F3-4929-ADEF-2AC059752853}"/>
              </a:ext>
            </a:extLst>
          </p:cNvPr>
          <p:cNvSpPr txBox="1"/>
          <p:nvPr/>
        </p:nvSpPr>
        <p:spPr>
          <a:xfrm rot="10800000">
            <a:off x="6646921" y="3423848"/>
            <a:ext cx="430887" cy="63254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  <a:ea typeface="Cambria" panose="02040503050406030204" pitchFamily="18" charset="0"/>
              </a:rPr>
              <a:t>0.034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venir Next Medium" panose="020B0503020202020204" pitchFamily="34" charset="0"/>
              <a:ea typeface="맑은 고딕" panose="020B0503020000020004" pitchFamily="50" charset="-127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E7AD674-34DD-44E8-9691-DBDD49B6AC49}"/>
              </a:ext>
            </a:extLst>
          </p:cNvPr>
          <p:cNvSpPr txBox="1"/>
          <p:nvPr/>
        </p:nvSpPr>
        <p:spPr>
          <a:xfrm rot="10800000">
            <a:off x="2547081" y="2474113"/>
            <a:ext cx="430887" cy="51071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venir Next Medium" panose="020B0503020202020204" pitchFamily="34" charset="0"/>
                <a:ea typeface="Cambria" panose="02040503050406030204" pitchFamily="18" charset="0"/>
              </a:rPr>
              <a:t>0.44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venir Next Medium" panose="020B0503020202020204" pitchFamily="34" charset="0"/>
              <a:ea typeface="맑은 고딕" panose="020B0503020000020004" pitchFamily="50" charset="-127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CECB29F-5F79-46D5-BBAA-C425DBE2CC18}"/>
              </a:ext>
            </a:extLst>
          </p:cNvPr>
          <p:cNvSpPr txBox="1"/>
          <p:nvPr/>
        </p:nvSpPr>
        <p:spPr>
          <a:xfrm rot="10800000">
            <a:off x="4037089" y="3096787"/>
            <a:ext cx="430887" cy="51071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venir Next Medium" panose="020B0503020202020204" pitchFamily="34" charset="0"/>
                <a:ea typeface="Cambria" panose="02040503050406030204" pitchFamily="18" charset="0"/>
              </a:rPr>
              <a:t>0.21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venir Next Medium" panose="020B0503020202020204" pitchFamily="34" charset="0"/>
              <a:ea typeface="맑은 고딕" panose="020B0503020000020004" pitchFamily="50" charset="-127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334FD96-0C48-443A-83EA-CB81DAB16C82}"/>
              </a:ext>
            </a:extLst>
          </p:cNvPr>
          <p:cNvSpPr txBox="1"/>
          <p:nvPr/>
        </p:nvSpPr>
        <p:spPr>
          <a:xfrm rot="10800000">
            <a:off x="5511038" y="3218800"/>
            <a:ext cx="430887" cy="38888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venir Next Medium" panose="020B0503020202020204" pitchFamily="34" charset="0"/>
                <a:ea typeface="Cambria" panose="02040503050406030204" pitchFamily="18" charset="0"/>
              </a:rPr>
              <a:t>0.2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venir Next Medium" panose="020B0503020202020204" pitchFamily="34" charset="0"/>
              <a:ea typeface="맑은 고딕" panose="020B0503020000020004" pitchFamily="50" charset="-127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4EE535B-7F2C-443D-9EB0-80575E32411F}"/>
              </a:ext>
            </a:extLst>
          </p:cNvPr>
          <p:cNvSpPr txBox="1"/>
          <p:nvPr/>
        </p:nvSpPr>
        <p:spPr>
          <a:xfrm rot="10800000">
            <a:off x="7012923" y="2114075"/>
            <a:ext cx="430887" cy="51071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venir Next Medium" panose="020B0503020202020204" pitchFamily="34" charset="0"/>
                <a:ea typeface="Cambria" panose="02040503050406030204" pitchFamily="18" charset="0"/>
              </a:rPr>
              <a:t>0.56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venir Next Medium" panose="020B0503020202020204" pitchFamily="34" charset="0"/>
              <a:ea typeface="맑은 고딕" panose="020B0503020000020004" pitchFamily="50" charset="-127"/>
            </a:endParaRPr>
          </a:p>
        </p:txBody>
      </p:sp>
      <p:sp>
        <p:nvSpPr>
          <p:cNvPr id="32" name="Slide Number Placeholder 4">
            <a:extLst>
              <a:ext uri="{FF2B5EF4-FFF2-40B4-BE49-F238E27FC236}">
                <a16:creationId xmlns:a16="http://schemas.microsoft.com/office/drawing/2014/main" id="{394C9D91-DF50-10E6-BFCA-669E10C84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smtClean="0"/>
              <a:t>32</a:t>
            </a:fld>
            <a:endParaRPr lang="en-CH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2208660-3C97-BEB0-7238-F9881AD694CB}"/>
              </a:ext>
            </a:extLst>
          </p:cNvPr>
          <p:cNvSpPr/>
          <p:nvPr/>
        </p:nvSpPr>
        <p:spPr>
          <a:xfrm>
            <a:off x="-438626" y="4943475"/>
            <a:ext cx="9800489" cy="1384995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/>
            <a:r>
              <a:rPr lang="en-US" sz="2800" dirty="0" err="1">
                <a:solidFill>
                  <a:srgbClr val="357429"/>
                </a:solidFill>
                <a:latin typeface="Avenir Next Medium" panose="020B0503020202020204" pitchFamily="34" charset="0"/>
              </a:rPr>
              <a:t>Evanesco</a:t>
            </a:r>
            <a:r>
              <a:rPr lang="en-US" sz="2800" dirty="0">
                <a:solidFill>
                  <a:srgbClr val="357429"/>
                </a:solidFill>
                <a:latin typeface="Avenir Next Medium" panose="020B0503020202020204" pitchFamily="34" charset="0"/>
              </a:rPr>
              <a:t> significantly reduces </a:t>
            </a:r>
            <a:br>
              <a:rPr lang="en-US" sz="2800" dirty="0">
                <a:solidFill>
                  <a:srgbClr val="357429"/>
                </a:solidFill>
                <a:latin typeface="Avenir Next Medium" panose="020B0503020202020204" pitchFamily="34" charset="0"/>
              </a:rPr>
            </a:br>
            <a:r>
              <a:rPr lang="en-US" sz="2800" dirty="0">
                <a:solidFill>
                  <a:srgbClr val="357429"/>
                </a:solidFill>
                <a:latin typeface="Avenir Next Medium" panose="020B0503020202020204" pitchFamily="34" charset="0"/>
              </a:rPr>
              <a:t>performance overhead of data sanitization </a:t>
            </a:r>
          </a:p>
          <a:p>
            <a:pPr algn="ctr"/>
            <a:r>
              <a:rPr lang="en-US" sz="2800" dirty="0">
                <a:solidFill>
                  <a:srgbClr val="357429"/>
                </a:solidFill>
                <a:latin typeface="Avenir Next Medium" panose="020B0503020202020204" pitchFamily="34" charset="0"/>
              </a:rPr>
              <a:t>(11% slowdown at most)</a:t>
            </a:r>
          </a:p>
        </p:txBody>
      </p:sp>
    </p:spTree>
    <p:extLst>
      <p:ext uri="{BB962C8B-B14F-4D97-AF65-F5344CB8AC3E}">
        <p14:creationId xmlns:p14="http://schemas.microsoft.com/office/powerpoint/2010/main" val="135905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4" grpId="0"/>
      <p:bldP spid="25" grpId="0"/>
      <p:bldP spid="26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31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F3C637B-01EC-442C-9560-9EC9A901B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Results: Lifetime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E81D582-3AFF-4F94-BE4C-AF269678B2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ko-KR" sz="2000" dirty="0"/>
          </a:p>
          <a:p>
            <a:endParaRPr lang="en-US" altLang="ko-KR" sz="2000" dirty="0"/>
          </a:p>
          <a:p>
            <a:endParaRPr lang="en-US" altLang="ko-KR" sz="2000" dirty="0"/>
          </a:p>
          <a:p>
            <a:endParaRPr lang="en-US" altLang="ko-KR" sz="2000" dirty="0"/>
          </a:p>
          <a:p>
            <a:endParaRPr lang="en-US" altLang="ko-KR" sz="2000" dirty="0"/>
          </a:p>
          <a:p>
            <a:endParaRPr lang="en-US" altLang="ko-KR" sz="2000" dirty="0"/>
          </a:p>
          <a:p>
            <a:endParaRPr lang="en-US" altLang="ko-KR" sz="2000" dirty="0"/>
          </a:p>
          <a:p>
            <a:endParaRPr lang="en-US" altLang="ko-KR" sz="2000" dirty="0"/>
          </a:p>
          <a:p>
            <a:endParaRPr lang="en-US" altLang="ko-KR" sz="2000" dirty="0"/>
          </a:p>
          <a:p>
            <a:endParaRPr lang="en-US" altLang="ko-KR" sz="2000" dirty="0"/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BC9878A1-DF7C-4433-9404-446CEF7E77FE}"/>
              </a:ext>
            </a:extLst>
          </p:cNvPr>
          <p:cNvGrpSpPr/>
          <p:nvPr/>
        </p:nvGrpSpPr>
        <p:grpSpPr>
          <a:xfrm>
            <a:off x="1005663" y="843068"/>
            <a:ext cx="7132674" cy="3583310"/>
            <a:chOff x="8932859" y="1156733"/>
            <a:chExt cx="7132674" cy="3583310"/>
          </a:xfrm>
        </p:grpSpPr>
        <p:grpSp>
          <p:nvGrpSpPr>
            <p:cNvPr id="123" name="그룹 122">
              <a:extLst>
                <a:ext uri="{FF2B5EF4-FFF2-40B4-BE49-F238E27FC236}">
                  <a16:creationId xmlns:a16="http://schemas.microsoft.com/office/drawing/2014/main" id="{5F2E4E4B-2066-44A0-B0F5-A3F532F2DB2C}"/>
                </a:ext>
              </a:extLst>
            </p:cNvPr>
            <p:cNvGrpSpPr/>
            <p:nvPr/>
          </p:nvGrpSpPr>
          <p:grpSpPr>
            <a:xfrm>
              <a:off x="8932859" y="1156733"/>
              <a:ext cx="7132674" cy="3583310"/>
              <a:chOff x="7393381" y="1002733"/>
              <a:chExt cx="4231975" cy="2186926"/>
            </a:xfrm>
          </p:grpSpPr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E62088AB-FB78-4102-8656-6195C6ECF8C9}"/>
                  </a:ext>
                </a:extLst>
              </p:cNvPr>
              <p:cNvSpPr txBox="1"/>
              <p:nvPr/>
            </p:nvSpPr>
            <p:spPr>
              <a:xfrm rot="16200000">
                <a:off x="6511674" y="1884440"/>
                <a:ext cx="2099170" cy="33575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60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ea typeface="맑은 고딕" panose="020B0503020000020004" pitchFamily="50" charset="-127"/>
                  </a:rPr>
                  <a:t>Normalized WAF</a:t>
                </a:r>
                <a:endParaRPr kumimoji="0" lang="ko-KR" altLang="en-US" sz="160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venir Next Medium" panose="020B0503020202020204" pitchFamily="34" charset="0"/>
                  <a:ea typeface="맑은 고딕" panose="020B0503020000020004" pitchFamily="50" charset="-127"/>
                </a:endParaRPr>
              </a:p>
            </p:txBody>
          </p:sp>
          <p:graphicFrame>
            <p:nvGraphicFramePr>
              <p:cNvPr id="125" name="차트 124">
                <a:extLst>
                  <a:ext uri="{FF2B5EF4-FFF2-40B4-BE49-F238E27FC236}">
                    <a16:creationId xmlns:a16="http://schemas.microsoft.com/office/drawing/2014/main" id="{D46FFF02-9E8A-41C8-8ECA-81F88F6CBEBD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7631980" y="1083634"/>
              <a:ext cx="3993376" cy="210602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</p:grpSp>
        <p:grpSp>
          <p:nvGrpSpPr>
            <p:cNvPr id="160" name="그룹 159">
              <a:extLst>
                <a:ext uri="{FF2B5EF4-FFF2-40B4-BE49-F238E27FC236}">
                  <a16:creationId xmlns:a16="http://schemas.microsoft.com/office/drawing/2014/main" id="{F6431328-9928-437F-ACA5-C3AAC7A037AB}"/>
                </a:ext>
              </a:extLst>
            </p:cNvPr>
            <p:cNvGrpSpPr/>
            <p:nvPr/>
          </p:nvGrpSpPr>
          <p:grpSpPr>
            <a:xfrm>
              <a:off x="10518701" y="1180574"/>
              <a:ext cx="1182706" cy="246221"/>
              <a:chOff x="2679718" y="1328689"/>
              <a:chExt cx="1182706" cy="246221"/>
            </a:xfrm>
          </p:grpSpPr>
          <p:sp>
            <p:nvSpPr>
              <p:cNvPr id="146" name="직사각형 145">
                <a:extLst>
                  <a:ext uri="{FF2B5EF4-FFF2-40B4-BE49-F238E27FC236}">
                    <a16:creationId xmlns:a16="http://schemas.microsoft.com/office/drawing/2014/main" id="{81BDBFBA-7D18-4D35-9498-27C113B6C44C}"/>
                  </a:ext>
                </a:extLst>
              </p:cNvPr>
              <p:cNvSpPr/>
              <p:nvPr/>
            </p:nvSpPr>
            <p:spPr>
              <a:xfrm>
                <a:off x="2679718" y="1362846"/>
                <a:ext cx="177908" cy="177908"/>
              </a:xfrm>
              <a:prstGeom prst="rect">
                <a:avLst/>
              </a:prstGeom>
              <a:solidFill>
                <a:srgbClr val="7F7F7F"/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venir Next Medium" panose="020B0503020202020204" pitchFamily="34" charset="0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47" name="TextBox 146">
                <a:extLst>
                  <a:ext uri="{FF2B5EF4-FFF2-40B4-BE49-F238E27FC236}">
                    <a16:creationId xmlns:a16="http://schemas.microsoft.com/office/drawing/2014/main" id="{FC3F857C-202C-4279-8491-06CFD90E4DA2}"/>
                  </a:ext>
                </a:extLst>
              </p:cNvPr>
              <p:cNvSpPr txBox="1"/>
              <p:nvPr/>
            </p:nvSpPr>
            <p:spPr>
              <a:xfrm>
                <a:off x="2987630" y="1328689"/>
                <a:ext cx="874794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/>
                <a:r>
                  <a:rPr lang="en-US" altLang="ko-KR" sz="1600" dirty="0" err="1">
                    <a:solidFill>
                      <a:prstClr val="black"/>
                    </a:solidFill>
                    <a:latin typeface="Avenir Next Medium" panose="020B0503020202020204" pitchFamily="34" charset="0"/>
                    <a:ea typeface="Cambria" panose="02040503050406030204" pitchFamily="18" charset="0"/>
                  </a:rPr>
                  <a:t>erSSD</a:t>
                </a:r>
                <a:endParaRPr lang="ko-KR" altLang="en-US" sz="1600" dirty="0">
                  <a:solidFill>
                    <a:prstClr val="black"/>
                  </a:solidFill>
                  <a:latin typeface="Avenir Next Medium" panose="020B0503020202020204" pitchFamily="34" charset="0"/>
                  <a:ea typeface="Cambria" panose="02040503050406030204" pitchFamily="18" charset="0"/>
                </a:endParaRPr>
              </a:p>
            </p:txBody>
          </p:sp>
        </p:grpSp>
        <p:grpSp>
          <p:nvGrpSpPr>
            <p:cNvPr id="161" name="그룹 160">
              <a:extLst>
                <a:ext uri="{FF2B5EF4-FFF2-40B4-BE49-F238E27FC236}">
                  <a16:creationId xmlns:a16="http://schemas.microsoft.com/office/drawing/2014/main" id="{6E274328-2F9B-4E43-BEBC-76BEFF64923F}"/>
                </a:ext>
              </a:extLst>
            </p:cNvPr>
            <p:cNvGrpSpPr/>
            <p:nvPr/>
          </p:nvGrpSpPr>
          <p:grpSpPr>
            <a:xfrm>
              <a:off x="12269525" y="1180574"/>
              <a:ext cx="1182706" cy="246221"/>
              <a:chOff x="3965491" y="1328689"/>
              <a:chExt cx="1182706" cy="246221"/>
            </a:xfrm>
          </p:grpSpPr>
          <p:sp>
            <p:nvSpPr>
              <p:cNvPr id="148" name="직사각형 147">
                <a:extLst>
                  <a:ext uri="{FF2B5EF4-FFF2-40B4-BE49-F238E27FC236}">
                    <a16:creationId xmlns:a16="http://schemas.microsoft.com/office/drawing/2014/main" id="{8FB593A8-10E5-4DE8-A9BA-AA8A554FF9CC}"/>
                  </a:ext>
                </a:extLst>
              </p:cNvPr>
              <p:cNvSpPr/>
              <p:nvPr/>
            </p:nvSpPr>
            <p:spPr>
              <a:xfrm>
                <a:off x="3965491" y="1362846"/>
                <a:ext cx="177908" cy="177908"/>
              </a:xfrm>
              <a:prstGeom prst="rect">
                <a:avLst/>
              </a:prstGeom>
              <a:solidFill>
                <a:srgbClr val="D9D9D9"/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venir Next Medium" panose="020B0503020202020204" pitchFamily="34" charset="0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49" name="TextBox 148">
                <a:extLst>
                  <a:ext uri="{FF2B5EF4-FFF2-40B4-BE49-F238E27FC236}">
                    <a16:creationId xmlns:a16="http://schemas.microsoft.com/office/drawing/2014/main" id="{784C24FD-1982-4B70-A5E5-7D19278AFF4E}"/>
                  </a:ext>
                </a:extLst>
              </p:cNvPr>
              <p:cNvSpPr txBox="1"/>
              <p:nvPr/>
            </p:nvSpPr>
            <p:spPr>
              <a:xfrm>
                <a:off x="4273403" y="1328689"/>
                <a:ext cx="874794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/>
                <a:r>
                  <a:rPr lang="en-US" altLang="ko-KR" sz="1600" dirty="0" err="1">
                    <a:solidFill>
                      <a:prstClr val="black"/>
                    </a:solidFill>
                    <a:latin typeface="Avenir Next Medium" panose="020B0503020202020204" pitchFamily="34" charset="0"/>
                    <a:ea typeface="Cambria" panose="02040503050406030204" pitchFamily="18" charset="0"/>
                  </a:rPr>
                  <a:t>scrSSD</a:t>
                </a:r>
                <a:endParaRPr lang="ko-KR" altLang="en-US" sz="1600" dirty="0">
                  <a:solidFill>
                    <a:prstClr val="black"/>
                  </a:solidFill>
                  <a:latin typeface="Avenir Next Medium" panose="020B0503020202020204" pitchFamily="34" charset="0"/>
                  <a:ea typeface="Cambria" panose="02040503050406030204" pitchFamily="18" charset="0"/>
                </a:endParaRPr>
              </a:p>
            </p:txBody>
          </p:sp>
        </p:grpSp>
        <p:grpSp>
          <p:nvGrpSpPr>
            <p:cNvPr id="162" name="그룹 161">
              <a:extLst>
                <a:ext uri="{FF2B5EF4-FFF2-40B4-BE49-F238E27FC236}">
                  <a16:creationId xmlns:a16="http://schemas.microsoft.com/office/drawing/2014/main" id="{D09E49F6-9B6F-47B6-A1D9-BDB514521822}"/>
                </a:ext>
              </a:extLst>
            </p:cNvPr>
            <p:cNvGrpSpPr/>
            <p:nvPr/>
          </p:nvGrpSpPr>
          <p:grpSpPr>
            <a:xfrm>
              <a:off x="14005663" y="1180574"/>
              <a:ext cx="1436008" cy="246221"/>
              <a:chOff x="7312485" y="1328689"/>
              <a:chExt cx="1436008" cy="246221"/>
            </a:xfrm>
          </p:grpSpPr>
          <p:sp>
            <p:nvSpPr>
              <p:cNvPr id="152" name="직사각형 151">
                <a:extLst>
                  <a:ext uri="{FF2B5EF4-FFF2-40B4-BE49-F238E27FC236}">
                    <a16:creationId xmlns:a16="http://schemas.microsoft.com/office/drawing/2014/main" id="{34187A85-A625-4E09-9CC7-E47970D9F492}"/>
                  </a:ext>
                </a:extLst>
              </p:cNvPr>
              <p:cNvSpPr/>
              <p:nvPr/>
            </p:nvSpPr>
            <p:spPr>
              <a:xfrm>
                <a:off x="7312485" y="1362846"/>
                <a:ext cx="177908" cy="177908"/>
              </a:xfrm>
              <a:prstGeom prst="rect">
                <a:avLst/>
              </a:prstGeom>
              <a:solidFill>
                <a:srgbClr val="548235"/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venir Next Medium" panose="020B0503020202020204" pitchFamily="34" charset="0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5EAE6939-5662-461F-BA4C-06D4B0D6438C}"/>
                  </a:ext>
                </a:extLst>
              </p:cNvPr>
              <p:cNvSpPr txBox="1"/>
              <p:nvPr/>
            </p:nvSpPr>
            <p:spPr>
              <a:xfrm>
                <a:off x="7576658" y="1328689"/>
                <a:ext cx="1171835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defTabSz="457200"/>
                <a:r>
                  <a:rPr lang="en-US" altLang="ko-KR" sz="1600" dirty="0" err="1">
                    <a:solidFill>
                      <a:prstClr val="black"/>
                    </a:solidFill>
                    <a:latin typeface="Avenir Next Medium" panose="020B0503020202020204" pitchFamily="34" charset="0"/>
                    <a:ea typeface="Cambria" panose="02040503050406030204" pitchFamily="18" charset="0"/>
                  </a:rPr>
                  <a:t>SecureSSD</a:t>
                </a:r>
                <a:endParaRPr lang="ko-KR" altLang="en-US" sz="1600" dirty="0">
                  <a:solidFill>
                    <a:prstClr val="black"/>
                  </a:solidFill>
                  <a:latin typeface="Avenir Next Medium" panose="020B0503020202020204" pitchFamily="34" charset="0"/>
                  <a:ea typeface="Cambria" panose="02040503050406030204" pitchFamily="18" charset="0"/>
                </a:endParaRPr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98EB49E-F808-4B74-8F42-86FC6627C0D6}"/>
                  </a:ext>
                </a:extLst>
              </p:cNvPr>
              <p:cNvSpPr txBox="1"/>
              <p:nvPr/>
            </p:nvSpPr>
            <p:spPr>
              <a:xfrm>
                <a:off x="1043608" y="4365104"/>
                <a:ext cx="7668318" cy="43454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altLang="ko-KR" i="1" dirty="0">
                    <a:latin typeface="Avenir Next Medium" panose="020B0503020202020204" pitchFamily="34" charset="0"/>
                  </a:rPr>
                  <a:t>Write Amplification Factor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ko-KR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𝑊𝐴𝐹</m:t>
                        </m:r>
                      </m:e>
                    </m:d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altLang="ko-KR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# 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𝑜𝑓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𝑝h𝑦𝑠𝑖𝑐𝑎𝑙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𝑝𝑎𝑔𝑒𝑠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𝑤𝑟𝑖𝑡𝑡𝑒𝑛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𝑏𝑦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𝑡h𝑒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𝑆𝑆𝐷</m:t>
                        </m:r>
                      </m:num>
                      <m:den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# 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𝑜𝑓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𝑙𝑜𝑔𝑖𝑐𝑎𝑙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𝑝𝑎𝑔𝑒𝑠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𝑤𝑟𝑖𝑡𝑡𝑒𝑛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𝑏𝑦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𝑡h𝑒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h𝑜𝑠𝑡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𝑠𝑦𝑠𝑡𝑒𝑚</m:t>
                        </m:r>
                      </m:den>
                    </m:f>
                  </m:oMath>
                </a14:m>
                <a:r>
                  <a:rPr lang="en-US" altLang="ko-KR" i="1" dirty="0">
                    <a:latin typeface="Avenir Next Medium" panose="020B0503020202020204" pitchFamily="34" charset="0"/>
                  </a:rPr>
                  <a:t> </a:t>
                </a:r>
                <a:endParaRPr lang="ko-KR" altLang="en-US" i="1" dirty="0">
                  <a:latin typeface="Avenir Next Medium" panose="020B0503020202020204" pitchFamily="34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98EB49E-F808-4B74-8F42-86FC6627C0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4365104"/>
                <a:ext cx="7668318" cy="434543"/>
              </a:xfrm>
              <a:prstGeom prst="rect">
                <a:avLst/>
              </a:prstGeom>
              <a:blipFill>
                <a:blip r:embed="rId4"/>
                <a:stretch>
                  <a:fillRect l="-1828" t="-4225" b="-1971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그룹 8">
            <a:extLst>
              <a:ext uri="{FF2B5EF4-FFF2-40B4-BE49-F238E27FC236}">
                <a16:creationId xmlns:a16="http://schemas.microsoft.com/office/drawing/2014/main" id="{7FCAF73B-0ACB-4008-84D3-C0E22FDB0C75}"/>
              </a:ext>
            </a:extLst>
          </p:cNvPr>
          <p:cNvGrpSpPr/>
          <p:nvPr/>
        </p:nvGrpSpPr>
        <p:grpSpPr>
          <a:xfrm>
            <a:off x="2145140" y="1162128"/>
            <a:ext cx="5246276" cy="1992478"/>
            <a:chOff x="2145140" y="1162128"/>
            <a:chExt cx="5246276" cy="1992478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7505C41-FE57-4A19-9513-5D63F8DD086F}"/>
                </a:ext>
              </a:extLst>
            </p:cNvPr>
            <p:cNvSpPr txBox="1"/>
            <p:nvPr/>
          </p:nvSpPr>
          <p:spPr>
            <a:xfrm rot="10800000">
              <a:off x="2145140" y="1644229"/>
              <a:ext cx="430887" cy="63254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  <a:ea typeface="Cambria" panose="02040503050406030204" pitchFamily="18" charset="0"/>
                </a:rPr>
                <a:t>184.9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  <a:ea typeface="맑은 고딕" panose="020B0503020000020004" pitchFamily="50" charset="-127"/>
              </a:endParaRPr>
            </a:p>
          </p:txBody>
        </p:sp>
        <p:cxnSp>
          <p:nvCxnSpPr>
            <p:cNvPr id="33" name="직선 화살표 연결선 32">
              <a:extLst>
                <a:ext uri="{FF2B5EF4-FFF2-40B4-BE49-F238E27FC236}">
                  <a16:creationId xmlns:a16="http://schemas.microsoft.com/office/drawing/2014/main" id="{A48DD44D-F4C8-4355-BF20-722217E1D32E}"/>
                </a:ext>
              </a:extLst>
            </p:cNvPr>
            <p:cNvCxnSpPr/>
            <p:nvPr/>
          </p:nvCxnSpPr>
          <p:spPr>
            <a:xfrm flipV="1">
              <a:off x="2360584" y="1231545"/>
              <a:ext cx="0" cy="353341"/>
            </a:xfrm>
            <a:prstGeom prst="straightConnector1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  <a:miter lim="800000"/>
              <a:tailEnd type="triangle" w="lg" len="lg"/>
            </a:ln>
            <a:effectLst/>
          </p:spPr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9F45469-F411-4420-9079-5229C649438E}"/>
                </a:ext>
              </a:extLst>
            </p:cNvPr>
            <p:cNvSpPr txBox="1"/>
            <p:nvPr/>
          </p:nvSpPr>
          <p:spPr>
            <a:xfrm rot="10800000">
              <a:off x="3640629" y="1644228"/>
              <a:ext cx="430887" cy="63254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  <a:ea typeface="Cambria" panose="02040503050406030204" pitchFamily="18" charset="0"/>
                </a:rPr>
                <a:t>285.3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  <a:ea typeface="맑은 고딕" panose="020B0503020000020004" pitchFamily="50" charset="-127"/>
              </a:endParaRPr>
            </a:p>
          </p:txBody>
        </p:sp>
        <p:cxnSp>
          <p:nvCxnSpPr>
            <p:cNvPr id="35" name="직선 화살표 연결선 34">
              <a:extLst>
                <a:ext uri="{FF2B5EF4-FFF2-40B4-BE49-F238E27FC236}">
                  <a16:creationId xmlns:a16="http://schemas.microsoft.com/office/drawing/2014/main" id="{532326DA-B9E6-416C-8907-CD7E9469632D}"/>
                </a:ext>
              </a:extLst>
            </p:cNvPr>
            <p:cNvCxnSpPr/>
            <p:nvPr/>
          </p:nvCxnSpPr>
          <p:spPr>
            <a:xfrm flipV="1">
              <a:off x="3856073" y="1231545"/>
              <a:ext cx="0" cy="353341"/>
            </a:xfrm>
            <a:prstGeom prst="straightConnector1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  <a:miter lim="800000"/>
              <a:tailEnd type="triangle" w="lg" len="lg"/>
            </a:ln>
            <a:effectLst/>
          </p:spPr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E0F5E9C-F1D8-4744-B4E8-2EC436107A2A}"/>
                </a:ext>
              </a:extLst>
            </p:cNvPr>
            <p:cNvSpPr txBox="1"/>
            <p:nvPr/>
          </p:nvSpPr>
          <p:spPr>
            <a:xfrm rot="10800000">
              <a:off x="5099979" y="1644229"/>
              <a:ext cx="430887" cy="63254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  <a:ea typeface="Cambria" panose="02040503050406030204" pitchFamily="18" charset="0"/>
                </a:rPr>
                <a:t>245.4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  <a:ea typeface="맑은 고딕" panose="020B0503020000020004" pitchFamily="50" charset="-127"/>
              </a:endParaRPr>
            </a:p>
          </p:txBody>
        </p:sp>
        <p:cxnSp>
          <p:nvCxnSpPr>
            <p:cNvPr id="37" name="직선 화살표 연결선 36">
              <a:extLst>
                <a:ext uri="{FF2B5EF4-FFF2-40B4-BE49-F238E27FC236}">
                  <a16:creationId xmlns:a16="http://schemas.microsoft.com/office/drawing/2014/main" id="{A8125032-6D1A-4CBC-A024-C8A16102BB53}"/>
                </a:ext>
              </a:extLst>
            </p:cNvPr>
            <p:cNvCxnSpPr/>
            <p:nvPr/>
          </p:nvCxnSpPr>
          <p:spPr>
            <a:xfrm flipV="1">
              <a:off x="5315037" y="1231545"/>
              <a:ext cx="0" cy="353341"/>
            </a:xfrm>
            <a:prstGeom prst="straightConnector1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  <a:miter lim="800000"/>
              <a:tailEnd type="triangle" w="lg" len="lg"/>
            </a:ln>
            <a:effectLst/>
          </p:spPr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FEDCA672-83A4-4B5A-A0FB-411CE0A6F6B3}"/>
                </a:ext>
              </a:extLst>
            </p:cNvPr>
            <p:cNvSpPr txBox="1"/>
            <p:nvPr/>
          </p:nvSpPr>
          <p:spPr>
            <a:xfrm rot="10800000">
              <a:off x="6585266" y="1644229"/>
              <a:ext cx="430887" cy="632545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  <a:ea typeface="Cambria" panose="02040503050406030204" pitchFamily="18" charset="0"/>
                </a:rPr>
                <a:t>320.2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  <a:ea typeface="맑은 고딕" panose="020B0503020000020004" pitchFamily="50" charset="-127"/>
              </a:endParaRPr>
            </a:p>
          </p:txBody>
        </p:sp>
        <p:cxnSp>
          <p:nvCxnSpPr>
            <p:cNvPr id="39" name="직선 화살표 연결선 38">
              <a:extLst>
                <a:ext uri="{FF2B5EF4-FFF2-40B4-BE49-F238E27FC236}">
                  <a16:creationId xmlns:a16="http://schemas.microsoft.com/office/drawing/2014/main" id="{ED6F32E7-5E8A-4C20-B821-798A3913924E}"/>
                </a:ext>
              </a:extLst>
            </p:cNvPr>
            <p:cNvCxnSpPr/>
            <p:nvPr/>
          </p:nvCxnSpPr>
          <p:spPr>
            <a:xfrm flipV="1">
              <a:off x="6800324" y="1231545"/>
              <a:ext cx="0" cy="353341"/>
            </a:xfrm>
            <a:prstGeom prst="straightConnector1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  <a:miter lim="800000"/>
              <a:tailEnd type="triangle" w="lg" len="lg"/>
            </a:ln>
            <a:effectLst/>
          </p:spPr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47B62DC-1A5C-4060-BE43-0E5DEDC7E999}"/>
                </a:ext>
              </a:extLst>
            </p:cNvPr>
            <p:cNvSpPr txBox="1"/>
            <p:nvPr/>
          </p:nvSpPr>
          <p:spPr>
            <a:xfrm rot="16200000">
              <a:off x="2504713" y="1965107"/>
              <a:ext cx="430887" cy="38888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u="none" strike="noStrike" kern="0" cap="none" spc="0" normalizeH="0" baseline="0" noProof="0" dirty="0">
                  <a:ln>
                    <a:noFill/>
                  </a:ln>
                  <a:solidFill>
                    <a:schemeClr val="accent1">
                      <a:lumMod val="50000"/>
                    </a:schemeClr>
                  </a:solidFill>
                  <a:effectLst/>
                  <a:uLnTx/>
                  <a:uFillTx/>
                  <a:latin typeface="Avenir Next Medium" panose="020B0503020202020204" pitchFamily="34" charset="0"/>
                  <a:ea typeface="Cambria" panose="02040503050406030204" pitchFamily="18" charset="0"/>
                </a:rPr>
                <a:t>2.9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venir Next Medium" panose="020B0503020202020204" pitchFamily="34" charset="0"/>
                <a:ea typeface="맑은 고딕" panose="020B0503020000020004" pitchFamily="50" charset="-127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CADDDBFC-EE17-424E-9BD8-E73E6212B0F9}"/>
                </a:ext>
              </a:extLst>
            </p:cNvPr>
            <p:cNvSpPr txBox="1"/>
            <p:nvPr/>
          </p:nvSpPr>
          <p:spPr>
            <a:xfrm rot="16200000">
              <a:off x="4019022" y="1759190"/>
              <a:ext cx="430887" cy="38888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u="none" strike="noStrike" kern="0" cap="none" spc="0" normalizeH="0" baseline="0" noProof="0" dirty="0">
                  <a:ln>
                    <a:noFill/>
                  </a:ln>
                  <a:solidFill>
                    <a:schemeClr val="accent1">
                      <a:lumMod val="50000"/>
                    </a:schemeClr>
                  </a:solidFill>
                  <a:effectLst/>
                  <a:uLnTx/>
                  <a:uFillTx/>
                  <a:latin typeface="Avenir Next Medium" panose="020B0503020202020204" pitchFamily="34" charset="0"/>
                  <a:ea typeface="Cambria" panose="02040503050406030204" pitchFamily="18" charset="0"/>
                </a:rPr>
                <a:t>3.3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venir Next Medium" panose="020B0503020202020204" pitchFamily="34" charset="0"/>
                <a:ea typeface="맑은 고딕" panose="020B0503020000020004" pitchFamily="50" charset="-127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13897EE-66CB-46E1-B634-4DD16B365ADC}"/>
                </a:ext>
              </a:extLst>
            </p:cNvPr>
            <p:cNvSpPr txBox="1"/>
            <p:nvPr/>
          </p:nvSpPr>
          <p:spPr>
            <a:xfrm rot="16200000">
              <a:off x="5510352" y="1183127"/>
              <a:ext cx="430887" cy="38888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u="none" strike="noStrike" kern="0" cap="none" spc="0" normalizeH="0" baseline="0" noProof="0" dirty="0">
                  <a:ln>
                    <a:noFill/>
                  </a:ln>
                  <a:solidFill>
                    <a:schemeClr val="accent1">
                      <a:lumMod val="50000"/>
                    </a:schemeClr>
                  </a:solidFill>
                  <a:effectLst/>
                  <a:uLnTx/>
                  <a:uFillTx/>
                  <a:latin typeface="Avenir Next Medium" panose="020B0503020202020204" pitchFamily="34" charset="0"/>
                  <a:ea typeface="Cambria" panose="02040503050406030204" pitchFamily="18" charset="0"/>
                </a:rPr>
                <a:t>4.4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venir Next Medium" panose="020B0503020202020204" pitchFamily="34" charset="0"/>
                <a:ea typeface="맑은 고딕" panose="020B0503020000020004" pitchFamily="50" charset="-127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A53BC519-2C58-4B16-8DDF-A3FE6059A1DC}"/>
                </a:ext>
              </a:extLst>
            </p:cNvPr>
            <p:cNvSpPr txBox="1"/>
            <p:nvPr/>
          </p:nvSpPr>
          <p:spPr>
            <a:xfrm rot="16200000">
              <a:off x="6981528" y="2744718"/>
              <a:ext cx="430887" cy="388889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u="none" strike="noStrike" kern="0" cap="none" spc="0" normalizeH="0" baseline="0" noProof="0" dirty="0">
                  <a:ln>
                    <a:noFill/>
                  </a:ln>
                  <a:solidFill>
                    <a:schemeClr val="accent1">
                      <a:lumMod val="50000"/>
                    </a:schemeClr>
                  </a:solidFill>
                  <a:effectLst/>
                  <a:uLnTx/>
                  <a:uFillTx/>
                  <a:latin typeface="Avenir Next Medium" panose="020B0503020202020204" pitchFamily="34" charset="0"/>
                  <a:ea typeface="Cambria" panose="02040503050406030204" pitchFamily="18" charset="0"/>
                </a:rPr>
                <a:t>1.5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venir Next Medium" panose="020B0503020202020204" pitchFamily="34" charset="0"/>
                <a:ea typeface="맑은 고딕" panose="020B0503020000020004" pitchFamily="50" charset="-127"/>
              </a:endParaRPr>
            </a:p>
          </p:txBody>
        </p:sp>
      </p:grp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187A4314-4D4D-44AC-BEB5-34B4614AE440}"/>
              </a:ext>
            </a:extLst>
          </p:cNvPr>
          <p:cNvCxnSpPr/>
          <p:nvPr/>
        </p:nvCxnSpPr>
        <p:spPr>
          <a:xfrm>
            <a:off x="2039020" y="3344292"/>
            <a:ext cx="5904656" cy="0"/>
          </a:xfrm>
          <a:prstGeom prst="line">
            <a:avLst/>
          </a:prstGeom>
          <a:ln w="28575"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Slide Number Placeholder 4">
            <a:extLst>
              <a:ext uri="{FF2B5EF4-FFF2-40B4-BE49-F238E27FC236}">
                <a16:creationId xmlns:a16="http://schemas.microsoft.com/office/drawing/2014/main" id="{C6E80E2C-5278-AD60-C4E7-09F8917BE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smtClean="0"/>
              <a:t>33</a:t>
            </a:fld>
            <a:endParaRPr lang="en-CH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A4160A6E-8CA2-CF18-3358-841762AEF28E}"/>
              </a:ext>
            </a:extLst>
          </p:cNvPr>
          <p:cNvSpPr/>
          <p:nvPr/>
        </p:nvSpPr>
        <p:spPr>
          <a:xfrm>
            <a:off x="-438626" y="5143110"/>
            <a:ext cx="9800489" cy="954107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/>
            <a:r>
              <a:rPr lang="en-US" sz="2800" dirty="0">
                <a:solidFill>
                  <a:srgbClr val="357429"/>
                </a:solidFill>
                <a:latin typeface="Avenir Next Medium" panose="020B0503020202020204" pitchFamily="34" charset="0"/>
              </a:rPr>
              <a:t>No additional copy for data sanitization</a:t>
            </a:r>
          </a:p>
          <a:p>
            <a:pPr algn="ctr"/>
            <a:r>
              <a:rPr lang="en-US" sz="2800" dirty="0">
                <a:solidFill>
                  <a:srgbClr val="357429"/>
                </a:solidFill>
                <a:latin typeface="Avenir Next Medium" panose="020B0503020202020204" pitchFamily="34" charset="0"/>
                <a:sym typeface="Wingdings" pitchFamily="2" charset="2"/>
              </a:rPr>
              <a:t> </a:t>
            </a:r>
            <a:r>
              <a:rPr lang="en-US" sz="2800" dirty="0">
                <a:solidFill>
                  <a:srgbClr val="357429"/>
                </a:solidFill>
                <a:latin typeface="Avenir Next Medium" panose="020B0503020202020204" pitchFamily="34" charset="0"/>
              </a:rPr>
              <a:t>No lifetime overhead</a:t>
            </a:r>
          </a:p>
        </p:txBody>
      </p:sp>
    </p:spTree>
    <p:extLst>
      <p:ext uri="{BB962C8B-B14F-4D97-AF65-F5344CB8AC3E}">
        <p14:creationId xmlns:p14="http://schemas.microsoft.com/office/powerpoint/2010/main" val="4071190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DF0C3-BACF-AA41-AF42-2D9C5B5AB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Summary of Contribution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50D09E-DC44-C548-8EAF-186AC0DACE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 fontScale="92500" lnSpcReduction="20000"/>
          </a:bodyPr>
          <a:lstStyle/>
          <a:p>
            <a:r>
              <a:rPr lang="en-CH" sz="2600" dirty="0">
                <a:latin typeface="Avenir Next Medium" panose="020B0503020202020204" pitchFamily="34" charset="0"/>
              </a:rPr>
              <a:t>Problem1: </a:t>
            </a:r>
            <a:r>
              <a:rPr lang="en-CH" sz="2600" b="0" dirty="0">
                <a:solidFill>
                  <a:srgbClr val="C00000"/>
                </a:solidFill>
              </a:rPr>
              <a:t>Long</a:t>
            </a:r>
            <a:r>
              <a:rPr lang="en-CH" sz="2600" b="0">
                <a:solidFill>
                  <a:srgbClr val="C00000"/>
                </a:solidFill>
              </a:rPr>
              <a:t>, non-deterministic </a:t>
            </a:r>
            <a:r>
              <a:rPr lang="en-CH" sz="2600" b="0" dirty="0"/>
              <a:t>SSD read latency</a:t>
            </a:r>
          </a:p>
          <a:p>
            <a:pPr lvl="1"/>
            <a:r>
              <a:rPr lang="en-CH" sz="2400" b="0" dirty="0"/>
              <a:t>Due to essential reliability management (read-retry)</a:t>
            </a:r>
          </a:p>
          <a:p>
            <a:pPr lvl="1"/>
            <a:r>
              <a:rPr lang="en-CH" sz="2400" b="0" dirty="0"/>
              <a:t>Performance degradation of data-intensive applications</a:t>
            </a:r>
          </a:p>
          <a:p>
            <a:endParaRPr lang="en-CH" sz="1100" b="0" dirty="0"/>
          </a:p>
          <a:p>
            <a:r>
              <a:rPr lang="en-CH" sz="2600" dirty="0">
                <a:latin typeface="Avenir Next Medium" panose="020B0503020202020204" pitchFamily="34" charset="0"/>
              </a:rPr>
              <a:t>Our solution: </a:t>
            </a:r>
            <a:r>
              <a:rPr lang="en-CH" sz="2600" b="0" dirty="0">
                <a:solidFill>
                  <a:srgbClr val="357429"/>
                </a:solidFill>
              </a:rPr>
              <a:t>Pipelined &amp; adaptive read-retry</a:t>
            </a:r>
          </a:p>
          <a:p>
            <a:pPr lvl="1"/>
            <a:r>
              <a:rPr lang="en-CH" sz="2400" b="0" dirty="0"/>
              <a:t>Leveraging </a:t>
            </a:r>
            <a:r>
              <a:rPr lang="en-CH" sz="2400" b="0" dirty="0">
                <a:solidFill>
                  <a:srgbClr val="0070C0"/>
                </a:solidFill>
              </a:rPr>
              <a:t>device characteristics </a:t>
            </a:r>
            <a:r>
              <a:rPr lang="en-CH" sz="2400" b="0" dirty="0"/>
              <a:t>and </a:t>
            </a:r>
            <a:r>
              <a:rPr lang="en-CH" sz="2400" b="0" dirty="0">
                <a:solidFill>
                  <a:srgbClr val="0070C0"/>
                </a:solidFill>
              </a:rPr>
              <a:t>ECC margin</a:t>
            </a:r>
          </a:p>
          <a:p>
            <a:pPr lvl="1"/>
            <a:r>
              <a:rPr lang="en-CH" sz="2400" b="0" dirty="0"/>
              <a:t>Reducing read-retry latency </a:t>
            </a:r>
            <a:br>
              <a:rPr lang="en-CH" sz="2400" b="0" dirty="0"/>
            </a:br>
            <a:r>
              <a:rPr lang="en-CH" sz="2400" b="0" dirty="0"/>
              <a:t>	</a:t>
            </a:r>
            <a:r>
              <a:rPr lang="en-CH" sz="2400" b="0" dirty="0">
                <a:sym typeface="Wingdings" pitchFamily="2" charset="2"/>
              </a:rPr>
              <a:t> easy to combine with other optimizations</a:t>
            </a:r>
          </a:p>
          <a:p>
            <a:pPr marL="0" indent="0">
              <a:buNone/>
            </a:pPr>
            <a:endParaRPr lang="en-CH" b="0" dirty="0"/>
          </a:p>
          <a:p>
            <a:r>
              <a:rPr lang="en-CH" sz="2600" dirty="0">
                <a:latin typeface="Avenir Next Medium" panose="020B0503020202020204" pitchFamily="34" charset="0"/>
              </a:rPr>
              <a:t>Problem2: </a:t>
            </a:r>
            <a:r>
              <a:rPr lang="en-CH" sz="2600" b="0" dirty="0">
                <a:solidFill>
                  <a:srgbClr val="C00000"/>
                </a:solidFill>
              </a:rPr>
              <a:t>Data remanence </a:t>
            </a:r>
            <a:r>
              <a:rPr lang="en-CH" sz="2600" b="0" dirty="0"/>
              <a:t>in NAND flash-based SSDs</a:t>
            </a:r>
          </a:p>
          <a:p>
            <a:pPr lvl="1"/>
            <a:r>
              <a:rPr lang="en-CH" sz="2400" b="0" dirty="0"/>
              <a:t>Obsolete data remains intact in SSDs </a:t>
            </a:r>
            <a:r>
              <a:rPr lang="en-CH" sz="2400" b="0" dirty="0">
                <a:solidFill>
                  <a:srgbClr val="C00000"/>
                </a:solidFill>
              </a:rPr>
              <a:t>for an </a:t>
            </a:r>
            <a:r>
              <a:rPr lang="en-CH" sz="2400" dirty="0">
                <a:solidFill>
                  <a:srgbClr val="C00000"/>
                </a:solidFill>
              </a:rPr>
              <a:t>in</a:t>
            </a:r>
            <a:r>
              <a:rPr lang="en-CH" sz="2400" b="0" dirty="0">
                <a:solidFill>
                  <a:srgbClr val="C00000"/>
                </a:solidFill>
              </a:rPr>
              <a:t>definite time</a:t>
            </a:r>
          </a:p>
          <a:p>
            <a:pPr lvl="1"/>
            <a:r>
              <a:rPr lang="en-CH" sz="2400" b="0" dirty="0"/>
              <a:t>Physical data destrubtion: </a:t>
            </a:r>
            <a:r>
              <a:rPr lang="en-CH" sz="2400" b="0" dirty="0">
                <a:solidFill>
                  <a:srgbClr val="C00000"/>
                </a:solidFill>
              </a:rPr>
              <a:t>prohibitive performance overheads</a:t>
            </a:r>
          </a:p>
          <a:p>
            <a:pPr lvl="1"/>
            <a:endParaRPr lang="en-CH" sz="1100" b="0" dirty="0"/>
          </a:p>
          <a:p>
            <a:r>
              <a:rPr lang="en-CH" sz="2600" b="0" dirty="0"/>
              <a:t>Our solution: </a:t>
            </a:r>
            <a:r>
              <a:rPr lang="en-CH" sz="2600" b="0" dirty="0">
                <a:solidFill>
                  <a:srgbClr val="357429"/>
                </a:solidFill>
              </a:rPr>
              <a:t>Access control-based data sanitization</a:t>
            </a:r>
          </a:p>
          <a:p>
            <a:pPr lvl="1"/>
            <a:r>
              <a:rPr lang="en-CH" sz="2400" b="0" dirty="0"/>
              <a:t>Avoids </a:t>
            </a:r>
            <a:r>
              <a:rPr lang="en-CH" sz="2400" b="0" dirty="0">
                <a:solidFill>
                  <a:srgbClr val="0070C0"/>
                </a:solidFill>
              </a:rPr>
              <a:t>transfer of obsolete data </a:t>
            </a:r>
            <a:r>
              <a:rPr lang="en-CH" sz="2400" b="0" dirty="0"/>
              <a:t>from NAND flash chips</a:t>
            </a:r>
          </a:p>
          <a:p>
            <a:pPr lvl="1"/>
            <a:r>
              <a:rPr lang="en-US" sz="2400" b="0" dirty="0"/>
              <a:t>Minimal performance and reliability overheads</a:t>
            </a:r>
            <a:endParaRPr lang="en-CH" sz="2400" b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54621B-1AFB-4D4C-CAC7-702E7D75D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smtClean="0"/>
              <a:t>34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265779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22" name="Rectangle 5">
            <a:extLst>
              <a:ext uri="{FF2B5EF4-FFF2-40B4-BE49-F238E27FC236}">
                <a16:creationId xmlns:a16="http://schemas.microsoft.com/office/drawing/2014/main" id="{38DFFC52-436B-2049-BC66-9FF2A94A493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4038600"/>
            <a:ext cx="7848600" cy="2286000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Dr. Jisung Park</a:t>
            </a:r>
          </a:p>
          <a:p>
            <a:pPr marL="0" indent="0" algn="ctr" eaLnBrk="1" hangingPunct="1">
              <a:buNone/>
            </a:pP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marL="0" indent="0" algn="ctr" eaLnBrk="1" hangingPunct="1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Fall 2022</a:t>
            </a:r>
          </a:p>
          <a:p>
            <a:pPr marL="0" indent="0" algn="ctr" eaLnBrk="1" hangingPunct="1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 04 January 2023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B45B1E4-4A3E-4B44-B90F-77CA8B5BE6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1000" y="1143000"/>
            <a:ext cx="8458200" cy="22098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P&amp;S Modern SSDs</a:t>
            </a:r>
            <a:br>
              <a:rPr lang="en-US" b="1" dirty="0">
                <a:solidFill>
                  <a:srgbClr val="C00000"/>
                </a:solidFill>
              </a:rPr>
            </a:br>
            <a:br>
              <a:rPr lang="en-US" sz="1600" b="1" dirty="0">
                <a:solidFill>
                  <a:srgbClr val="C00000"/>
                </a:solidFill>
              </a:rPr>
            </a:br>
            <a:r>
              <a:rPr lang="en-US" sz="4000" dirty="0"/>
              <a:t>Cutting-Edge Research in SSDs</a:t>
            </a:r>
            <a:endParaRPr lang="en-US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사각형: 둥근 모서리 2">
            <a:extLst>
              <a:ext uri="{FF2B5EF4-FFF2-40B4-BE49-F238E27FC236}">
                <a16:creationId xmlns:a16="http://schemas.microsoft.com/office/drawing/2014/main" id="{16F887B4-2F4C-A99A-B716-A15A88AE55F1}"/>
              </a:ext>
            </a:extLst>
          </p:cNvPr>
          <p:cNvSpPr/>
          <p:nvPr/>
        </p:nvSpPr>
        <p:spPr>
          <a:xfrm>
            <a:off x="5723411" y="1892551"/>
            <a:ext cx="3085079" cy="1553485"/>
          </a:xfrm>
          <a:prstGeom prst="roundRect">
            <a:avLst>
              <a:gd name="adj" fmla="val 7813"/>
            </a:avLst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lIns="0" tIns="0" rIns="0" bIns="0"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File System</a:t>
            </a:r>
            <a:endParaRPr kumimoji="0" lang="ko-KR" altLang="en-US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F53CF4-FEF6-F745-949F-E29F2ADC4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Data-Remanence Problem in SSDs</a:t>
            </a:r>
            <a:endParaRPr lang="en-CH" dirty="0"/>
          </a:p>
        </p:txBody>
      </p:sp>
      <p:sp>
        <p:nvSpPr>
          <p:cNvPr id="106" name="직사각형 29">
            <a:extLst>
              <a:ext uri="{FF2B5EF4-FFF2-40B4-BE49-F238E27FC236}">
                <a16:creationId xmlns:a16="http://schemas.microsoft.com/office/drawing/2014/main" id="{6C7574B3-E3CE-C240-A23F-43E9E9A9E388}"/>
              </a:ext>
            </a:extLst>
          </p:cNvPr>
          <p:cNvSpPr/>
          <p:nvPr/>
        </p:nvSpPr>
        <p:spPr>
          <a:xfrm>
            <a:off x="5950180" y="3088718"/>
            <a:ext cx="216024" cy="16657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0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07" name="직사각형 30">
            <a:extLst>
              <a:ext uri="{FF2B5EF4-FFF2-40B4-BE49-F238E27FC236}">
                <a16:creationId xmlns:a16="http://schemas.microsoft.com/office/drawing/2014/main" id="{1C4A7544-CCEF-ED48-A67A-D18ECE12CDBC}"/>
              </a:ext>
            </a:extLst>
          </p:cNvPr>
          <p:cNvSpPr/>
          <p:nvPr/>
        </p:nvSpPr>
        <p:spPr>
          <a:xfrm>
            <a:off x="6164824" y="3088718"/>
            <a:ext cx="216024" cy="16657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1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08" name="직사각형 31">
            <a:extLst>
              <a:ext uri="{FF2B5EF4-FFF2-40B4-BE49-F238E27FC236}">
                <a16:creationId xmlns:a16="http://schemas.microsoft.com/office/drawing/2014/main" id="{B95C2DD4-83B6-E749-8AF3-56507DA4A590}"/>
              </a:ext>
            </a:extLst>
          </p:cNvPr>
          <p:cNvSpPr/>
          <p:nvPr/>
        </p:nvSpPr>
        <p:spPr>
          <a:xfrm>
            <a:off x="6379468" y="3088718"/>
            <a:ext cx="216024" cy="16657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2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09" name="직사각형 32">
            <a:extLst>
              <a:ext uri="{FF2B5EF4-FFF2-40B4-BE49-F238E27FC236}">
                <a16:creationId xmlns:a16="http://schemas.microsoft.com/office/drawing/2014/main" id="{C7659ECD-E1C8-FD43-BBCB-E23C5288C8BE}"/>
              </a:ext>
            </a:extLst>
          </p:cNvPr>
          <p:cNvSpPr/>
          <p:nvPr/>
        </p:nvSpPr>
        <p:spPr>
          <a:xfrm>
            <a:off x="6594112" y="3088718"/>
            <a:ext cx="216024" cy="16657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3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10" name="직사각형 33">
            <a:extLst>
              <a:ext uri="{FF2B5EF4-FFF2-40B4-BE49-F238E27FC236}">
                <a16:creationId xmlns:a16="http://schemas.microsoft.com/office/drawing/2014/main" id="{49F81103-0BE1-6B45-AED8-CE72F6DF7404}"/>
              </a:ext>
            </a:extLst>
          </p:cNvPr>
          <p:cNvSpPr/>
          <p:nvPr/>
        </p:nvSpPr>
        <p:spPr>
          <a:xfrm>
            <a:off x="6808756" y="3088718"/>
            <a:ext cx="216024" cy="16657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4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11" name="직사각형 34">
            <a:extLst>
              <a:ext uri="{FF2B5EF4-FFF2-40B4-BE49-F238E27FC236}">
                <a16:creationId xmlns:a16="http://schemas.microsoft.com/office/drawing/2014/main" id="{532C03FF-E3A9-8B4F-9934-66CF2D8E5B0B}"/>
              </a:ext>
            </a:extLst>
          </p:cNvPr>
          <p:cNvSpPr/>
          <p:nvPr/>
        </p:nvSpPr>
        <p:spPr>
          <a:xfrm>
            <a:off x="7023400" y="3088718"/>
            <a:ext cx="216024" cy="16657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5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12" name="직사각형 35">
            <a:extLst>
              <a:ext uri="{FF2B5EF4-FFF2-40B4-BE49-F238E27FC236}">
                <a16:creationId xmlns:a16="http://schemas.microsoft.com/office/drawing/2014/main" id="{119DF3DC-245B-4F43-84CC-4F9A190B38F8}"/>
              </a:ext>
            </a:extLst>
          </p:cNvPr>
          <p:cNvSpPr/>
          <p:nvPr/>
        </p:nvSpPr>
        <p:spPr>
          <a:xfrm>
            <a:off x="7238044" y="3088718"/>
            <a:ext cx="216024" cy="16657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6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13" name="직사각형 36">
            <a:extLst>
              <a:ext uri="{FF2B5EF4-FFF2-40B4-BE49-F238E27FC236}">
                <a16:creationId xmlns:a16="http://schemas.microsoft.com/office/drawing/2014/main" id="{A39823D0-BB18-3540-A93F-576F8AD44B1F}"/>
              </a:ext>
            </a:extLst>
          </p:cNvPr>
          <p:cNvSpPr/>
          <p:nvPr/>
        </p:nvSpPr>
        <p:spPr>
          <a:xfrm>
            <a:off x="7452688" y="3088718"/>
            <a:ext cx="216024" cy="16657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7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14" name="직사각형 37">
            <a:extLst>
              <a:ext uri="{FF2B5EF4-FFF2-40B4-BE49-F238E27FC236}">
                <a16:creationId xmlns:a16="http://schemas.microsoft.com/office/drawing/2014/main" id="{E237AC2A-EF87-144A-A3F7-6A04C4917C26}"/>
              </a:ext>
            </a:extLst>
          </p:cNvPr>
          <p:cNvSpPr/>
          <p:nvPr/>
        </p:nvSpPr>
        <p:spPr>
          <a:xfrm>
            <a:off x="7667332" y="3088718"/>
            <a:ext cx="216024" cy="16657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8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16" name="직사각형 20">
            <a:extLst>
              <a:ext uri="{FF2B5EF4-FFF2-40B4-BE49-F238E27FC236}">
                <a16:creationId xmlns:a16="http://schemas.microsoft.com/office/drawing/2014/main" id="{15C1F1D7-5CA0-EB40-9DC9-A2C40C583597}"/>
              </a:ext>
            </a:extLst>
          </p:cNvPr>
          <p:cNvSpPr/>
          <p:nvPr/>
        </p:nvSpPr>
        <p:spPr>
          <a:xfrm>
            <a:off x="5950180" y="3288220"/>
            <a:ext cx="216024" cy="432048"/>
          </a:xfrm>
          <a:prstGeom prst="rect">
            <a:avLst/>
          </a:prstGeom>
          <a:solidFill>
            <a:srgbClr val="D3EDCE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A0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18" name="직사각형 22">
            <a:extLst>
              <a:ext uri="{FF2B5EF4-FFF2-40B4-BE49-F238E27FC236}">
                <a16:creationId xmlns:a16="http://schemas.microsoft.com/office/drawing/2014/main" id="{A223834C-F2C7-F743-BA23-BE19D7F617E2}"/>
              </a:ext>
            </a:extLst>
          </p:cNvPr>
          <p:cNvSpPr/>
          <p:nvPr/>
        </p:nvSpPr>
        <p:spPr>
          <a:xfrm>
            <a:off x="6379468" y="3288220"/>
            <a:ext cx="216024" cy="432048"/>
          </a:xfrm>
          <a:prstGeom prst="rect">
            <a:avLst/>
          </a:prstGeom>
          <a:solidFill>
            <a:srgbClr val="D3EDCE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A2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19" name="직사각형 23">
            <a:extLst>
              <a:ext uri="{FF2B5EF4-FFF2-40B4-BE49-F238E27FC236}">
                <a16:creationId xmlns:a16="http://schemas.microsoft.com/office/drawing/2014/main" id="{3ECA95BB-93B4-5C4C-A66F-89067C999CB3}"/>
              </a:ext>
            </a:extLst>
          </p:cNvPr>
          <p:cNvSpPr/>
          <p:nvPr/>
        </p:nvSpPr>
        <p:spPr>
          <a:xfrm>
            <a:off x="6594112" y="3288220"/>
            <a:ext cx="216024" cy="432048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20" name="직사각형 24">
            <a:extLst>
              <a:ext uri="{FF2B5EF4-FFF2-40B4-BE49-F238E27FC236}">
                <a16:creationId xmlns:a16="http://schemas.microsoft.com/office/drawing/2014/main" id="{B928D1CE-C7CE-114E-8F77-5B7791E64DE9}"/>
              </a:ext>
            </a:extLst>
          </p:cNvPr>
          <p:cNvSpPr/>
          <p:nvPr/>
        </p:nvSpPr>
        <p:spPr>
          <a:xfrm>
            <a:off x="6808756" y="3288220"/>
            <a:ext cx="216024" cy="432048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21" name="직사각형 25">
            <a:extLst>
              <a:ext uri="{FF2B5EF4-FFF2-40B4-BE49-F238E27FC236}">
                <a16:creationId xmlns:a16="http://schemas.microsoft.com/office/drawing/2014/main" id="{1C2E2AF8-0F22-6F4B-8E5A-C3C27C31726E}"/>
              </a:ext>
            </a:extLst>
          </p:cNvPr>
          <p:cNvSpPr/>
          <p:nvPr/>
        </p:nvSpPr>
        <p:spPr>
          <a:xfrm>
            <a:off x="7023400" y="3288220"/>
            <a:ext cx="216024" cy="432048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22" name="직사각형 26">
            <a:extLst>
              <a:ext uri="{FF2B5EF4-FFF2-40B4-BE49-F238E27FC236}">
                <a16:creationId xmlns:a16="http://schemas.microsoft.com/office/drawing/2014/main" id="{36F9FE85-5FB9-7A4C-9BD3-912BE178A61D}"/>
              </a:ext>
            </a:extLst>
          </p:cNvPr>
          <p:cNvSpPr/>
          <p:nvPr/>
        </p:nvSpPr>
        <p:spPr>
          <a:xfrm>
            <a:off x="7238044" y="3288220"/>
            <a:ext cx="216024" cy="432048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23" name="직사각형 27">
            <a:extLst>
              <a:ext uri="{FF2B5EF4-FFF2-40B4-BE49-F238E27FC236}">
                <a16:creationId xmlns:a16="http://schemas.microsoft.com/office/drawing/2014/main" id="{1A345137-689D-6540-9055-BA5E05F26E7F}"/>
              </a:ext>
            </a:extLst>
          </p:cNvPr>
          <p:cNvSpPr/>
          <p:nvPr/>
        </p:nvSpPr>
        <p:spPr>
          <a:xfrm>
            <a:off x="7452688" y="3288220"/>
            <a:ext cx="216024" cy="432048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24" name="직사각형 28">
            <a:extLst>
              <a:ext uri="{FF2B5EF4-FFF2-40B4-BE49-F238E27FC236}">
                <a16:creationId xmlns:a16="http://schemas.microsoft.com/office/drawing/2014/main" id="{221389B7-51B8-714D-9E73-FFF9CDA13143}"/>
              </a:ext>
            </a:extLst>
          </p:cNvPr>
          <p:cNvSpPr/>
          <p:nvPr/>
        </p:nvSpPr>
        <p:spPr>
          <a:xfrm>
            <a:off x="7667332" y="3288220"/>
            <a:ext cx="216024" cy="432048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25" name="직사각형 38">
            <a:extLst>
              <a:ext uri="{FF2B5EF4-FFF2-40B4-BE49-F238E27FC236}">
                <a16:creationId xmlns:a16="http://schemas.microsoft.com/office/drawing/2014/main" id="{57FD794E-F953-B34F-B550-15386873EFF7}"/>
              </a:ext>
            </a:extLst>
          </p:cNvPr>
          <p:cNvSpPr/>
          <p:nvPr/>
        </p:nvSpPr>
        <p:spPr>
          <a:xfrm>
            <a:off x="7881975" y="3288220"/>
            <a:ext cx="644115" cy="432048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…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cxnSp>
        <p:nvCxnSpPr>
          <p:cNvPr id="133" name="연결선: 꺾임 125">
            <a:extLst>
              <a:ext uri="{FF2B5EF4-FFF2-40B4-BE49-F238E27FC236}">
                <a16:creationId xmlns:a16="http://schemas.microsoft.com/office/drawing/2014/main" id="{667419B9-43B9-8C45-BC1D-19BC5FCE0921}"/>
              </a:ext>
            </a:extLst>
          </p:cNvPr>
          <p:cNvCxnSpPr>
            <a:cxnSpLocks/>
            <a:stCxn id="145" idx="1"/>
            <a:endCxn id="106" idx="0"/>
          </p:cNvCxnSpPr>
          <p:nvPr/>
        </p:nvCxnSpPr>
        <p:spPr>
          <a:xfrm rot="5400000">
            <a:off x="6029064" y="2841574"/>
            <a:ext cx="276273" cy="218015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rgbClr val="3B812F">
                <a:lumMod val="75000"/>
              </a:srgbClr>
            </a:solidFill>
            <a:prstDash val="solid"/>
            <a:tailEnd type="triangle" w="med" len="med"/>
          </a:ln>
          <a:effectLst/>
        </p:spPr>
      </p:cxnSp>
      <p:cxnSp>
        <p:nvCxnSpPr>
          <p:cNvPr id="134" name="연결선: 꺾임 13">
            <a:extLst>
              <a:ext uri="{FF2B5EF4-FFF2-40B4-BE49-F238E27FC236}">
                <a16:creationId xmlns:a16="http://schemas.microsoft.com/office/drawing/2014/main" id="{DAC92568-DA72-7A40-AB47-008FD3A164F2}"/>
              </a:ext>
            </a:extLst>
          </p:cNvPr>
          <p:cNvCxnSpPr>
            <a:cxnSpLocks/>
            <a:stCxn id="145" idx="1"/>
            <a:endCxn id="108" idx="0"/>
          </p:cNvCxnSpPr>
          <p:nvPr/>
        </p:nvCxnSpPr>
        <p:spPr>
          <a:xfrm rot="16200000" flipH="1">
            <a:off x="6243707" y="2844944"/>
            <a:ext cx="276273" cy="211273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rgbClr val="3B812F">
                <a:lumMod val="75000"/>
              </a:srgbClr>
            </a:solidFill>
            <a:prstDash val="solid"/>
            <a:tailEnd type="triangle" w="med" len="med"/>
          </a:ln>
          <a:effectLst/>
        </p:spPr>
      </p:cxnSp>
      <p:cxnSp>
        <p:nvCxnSpPr>
          <p:cNvPr id="135" name="연결선: 꺾임 16">
            <a:extLst>
              <a:ext uri="{FF2B5EF4-FFF2-40B4-BE49-F238E27FC236}">
                <a16:creationId xmlns:a16="http://schemas.microsoft.com/office/drawing/2014/main" id="{039108B6-C719-5948-964C-CC09207B2C8F}"/>
              </a:ext>
            </a:extLst>
          </p:cNvPr>
          <p:cNvCxnSpPr>
            <a:cxnSpLocks/>
            <a:stCxn id="145" idx="1"/>
            <a:endCxn id="107" idx="0"/>
          </p:cNvCxnSpPr>
          <p:nvPr/>
        </p:nvCxnSpPr>
        <p:spPr>
          <a:xfrm rot="5400000">
            <a:off x="6136386" y="2948896"/>
            <a:ext cx="276273" cy="3371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rgbClr val="C00000"/>
            </a:solidFill>
            <a:prstDash val="solid"/>
            <a:tailEnd type="triangle" w="med" len="med"/>
          </a:ln>
          <a:effectLst/>
        </p:spPr>
      </p:cxnSp>
      <p:grpSp>
        <p:nvGrpSpPr>
          <p:cNvPr id="139" name="그룹 117">
            <a:extLst>
              <a:ext uri="{FF2B5EF4-FFF2-40B4-BE49-F238E27FC236}">
                <a16:creationId xmlns:a16="http://schemas.microsoft.com/office/drawing/2014/main" id="{920A3FA0-36F8-BC43-B5A5-F2C673769245}"/>
              </a:ext>
            </a:extLst>
          </p:cNvPr>
          <p:cNvGrpSpPr/>
          <p:nvPr/>
        </p:nvGrpSpPr>
        <p:grpSpPr>
          <a:xfrm>
            <a:off x="6038163" y="2236381"/>
            <a:ext cx="476403" cy="576064"/>
            <a:chOff x="8599285" y="4653136"/>
            <a:chExt cx="692801" cy="792088"/>
          </a:xfrm>
        </p:grpSpPr>
        <p:sp>
          <p:nvSpPr>
            <p:cNvPr id="145" name="사각형: 잘린 한쪽 모서리 118">
              <a:extLst>
                <a:ext uri="{FF2B5EF4-FFF2-40B4-BE49-F238E27FC236}">
                  <a16:creationId xmlns:a16="http://schemas.microsoft.com/office/drawing/2014/main" id="{6B461995-BFD7-8F40-8309-7E41A48C9448}"/>
                </a:ext>
              </a:extLst>
            </p:cNvPr>
            <p:cNvSpPr/>
            <p:nvPr/>
          </p:nvSpPr>
          <p:spPr>
            <a:xfrm>
              <a:off x="8599285" y="4653136"/>
              <a:ext cx="692342" cy="792088"/>
            </a:xfrm>
            <a:prstGeom prst="snip1Rect">
              <a:avLst>
                <a:gd name="adj" fmla="val 27215"/>
              </a:avLst>
            </a:prstGeom>
            <a:solidFill>
              <a:srgbClr val="3B812F">
                <a:lumMod val="20000"/>
                <a:lumOff val="80000"/>
              </a:srgbClr>
            </a:solidFill>
            <a:ln w="19050" cap="sq" cmpd="sng" algn="ctr">
              <a:solidFill>
                <a:srgbClr val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46" name="직각 삼각형 119">
              <a:extLst>
                <a:ext uri="{FF2B5EF4-FFF2-40B4-BE49-F238E27FC236}">
                  <a16:creationId xmlns:a16="http://schemas.microsoft.com/office/drawing/2014/main" id="{8D5745BC-30BB-F24A-900F-60BE2622F7B5}"/>
                </a:ext>
              </a:extLst>
            </p:cNvPr>
            <p:cNvSpPr/>
            <p:nvPr/>
          </p:nvSpPr>
          <p:spPr>
            <a:xfrm>
              <a:off x="9113858" y="4653136"/>
              <a:ext cx="178228" cy="181402"/>
            </a:xfrm>
            <a:prstGeom prst="rtTriangle">
              <a:avLst/>
            </a:prstGeom>
            <a:solidFill>
              <a:srgbClr val="FFFFFF">
                <a:lumMod val="65000"/>
              </a:srgbClr>
            </a:solidFill>
            <a:ln w="19050" cap="sq" cmpd="sng" algn="ctr">
              <a:solidFill>
                <a:srgbClr val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</p:grpSp>
      <p:sp>
        <p:nvSpPr>
          <p:cNvPr id="140" name="TextBox 139">
            <a:extLst>
              <a:ext uri="{FF2B5EF4-FFF2-40B4-BE49-F238E27FC236}">
                <a16:creationId xmlns:a16="http://schemas.microsoft.com/office/drawing/2014/main" id="{A1D6436C-DE6B-2D4F-8798-B605B4EB400A}"/>
              </a:ext>
            </a:extLst>
          </p:cNvPr>
          <p:cNvSpPr txBox="1"/>
          <p:nvPr/>
        </p:nvSpPr>
        <p:spPr>
          <a:xfrm>
            <a:off x="5900300" y="2418550"/>
            <a:ext cx="576065" cy="215444"/>
          </a:xfrm>
          <a:prstGeom prst="rect">
            <a:avLst/>
          </a:prstGeom>
          <a:solidFill>
            <a:srgbClr val="000000"/>
          </a:solidFill>
          <a:ln w="19050">
            <a:solidFill>
              <a:srgbClr val="000000"/>
            </a:solidFill>
          </a:ln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ctr" defTabSz="91440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urier" pitchFamily="2" charset="0"/>
                <a:cs typeface="Courier New" panose="02070309020205020404" pitchFamily="49" charset="0"/>
              </a:rPr>
              <a:t>A.</a:t>
            </a:r>
            <a:r>
              <a:rPr lang="en-US" altLang="ko-KR" sz="1400" kern="0" dirty="0">
                <a:solidFill>
                  <a:prstClr val="white"/>
                </a:solidFill>
                <a:latin typeface="Courier" pitchFamily="2" charset="0"/>
                <a:cs typeface="Courier New" panose="02070309020205020404" pitchFamily="49" charset="0"/>
              </a:rPr>
              <a:t>txt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urier" pitchFamily="2" charset="0"/>
              <a:cs typeface="Courier New" panose="02070309020205020404" pitchFamily="49" charset="0"/>
            </a:endParaRPr>
          </a:p>
        </p:txBody>
      </p:sp>
      <p:sp>
        <p:nvSpPr>
          <p:cNvPr id="162" name="사각형: 둥근 모서리 2">
            <a:extLst>
              <a:ext uri="{FF2B5EF4-FFF2-40B4-BE49-F238E27FC236}">
                <a16:creationId xmlns:a16="http://schemas.microsoft.com/office/drawing/2014/main" id="{56A05673-0049-5946-9E5E-5542FFD38D17}"/>
              </a:ext>
            </a:extLst>
          </p:cNvPr>
          <p:cNvSpPr/>
          <p:nvPr/>
        </p:nvSpPr>
        <p:spPr>
          <a:xfrm>
            <a:off x="5723411" y="3872382"/>
            <a:ext cx="3085079" cy="2548063"/>
          </a:xfrm>
          <a:prstGeom prst="roundRect">
            <a:avLst>
              <a:gd name="adj" fmla="val 7813"/>
            </a:avLst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lIns="0" tIns="0" rIns="0" bIns="0" rtlCol="0" anchor="b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NAND Flash-Based SSD</a:t>
            </a:r>
            <a:endParaRPr kumimoji="0" lang="ko-KR" altLang="en-US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0B8EE81-9469-8D48-9B8F-E44DCD7851ED}"/>
              </a:ext>
            </a:extLst>
          </p:cNvPr>
          <p:cNvGrpSpPr/>
          <p:nvPr/>
        </p:nvGrpSpPr>
        <p:grpSpPr>
          <a:xfrm>
            <a:off x="5869892" y="3727492"/>
            <a:ext cx="2736304" cy="824342"/>
            <a:chOff x="4768975" y="2676666"/>
            <a:chExt cx="2736304" cy="824342"/>
          </a:xfrm>
        </p:grpSpPr>
        <p:pic>
          <p:nvPicPr>
            <p:cNvPr id="163" name="내용 개체 틀 6" descr="실내, 모니터, 검은색, 컴퓨터이(가) 표시된 사진&#10;&#10;자동 생성된 설명">
              <a:extLst>
                <a:ext uri="{FF2B5EF4-FFF2-40B4-BE49-F238E27FC236}">
                  <a16:creationId xmlns:a16="http://schemas.microsoft.com/office/drawing/2014/main" id="{3F614319-9285-F24E-86C9-4A5F912C18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17" t="16490" r="10417" b="19909"/>
            <a:stretch/>
          </p:blipFill>
          <p:spPr>
            <a:xfrm rot="10800000">
              <a:off x="4768975" y="2676666"/>
              <a:ext cx="2736304" cy="824342"/>
            </a:xfrm>
            <a:prstGeom prst="rect">
              <a:avLst/>
            </a:prstGeom>
          </p:spPr>
        </p:pic>
        <p:sp>
          <p:nvSpPr>
            <p:cNvPr id="164" name="사각형: 둥근 모서리 15">
              <a:extLst>
                <a:ext uri="{FF2B5EF4-FFF2-40B4-BE49-F238E27FC236}">
                  <a16:creationId xmlns:a16="http://schemas.microsoft.com/office/drawing/2014/main" id="{693B1BE7-53F0-1A4D-AD32-AB60A4887145}"/>
                </a:ext>
              </a:extLst>
            </p:cNvPr>
            <p:cNvSpPr/>
            <p:nvPr/>
          </p:nvSpPr>
          <p:spPr>
            <a:xfrm>
              <a:off x="5119452" y="2898238"/>
              <a:ext cx="457868" cy="428021"/>
            </a:xfrm>
            <a:prstGeom prst="roundRect">
              <a:avLst>
                <a:gd name="adj" fmla="val 9991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ko-KR" sz="1200" dirty="0">
                  <a:solidFill>
                    <a:schemeClr val="tx1"/>
                  </a:solidFill>
                  <a:latin typeface="Avenir Next Medium" panose="020B0503020202020204" pitchFamily="34" charset="0"/>
                </a:rPr>
                <a:t>CTRL</a:t>
              </a:r>
            </a:p>
          </p:txBody>
        </p:sp>
        <p:sp>
          <p:nvSpPr>
            <p:cNvPr id="165" name="사각형: 둥근 모서리 17">
              <a:extLst>
                <a:ext uri="{FF2B5EF4-FFF2-40B4-BE49-F238E27FC236}">
                  <a16:creationId xmlns:a16="http://schemas.microsoft.com/office/drawing/2014/main" id="{4F972598-EF7A-4E4F-B9DA-6E616F7C5635}"/>
                </a:ext>
              </a:extLst>
            </p:cNvPr>
            <p:cNvSpPr/>
            <p:nvPr/>
          </p:nvSpPr>
          <p:spPr>
            <a:xfrm>
              <a:off x="5694342" y="2797277"/>
              <a:ext cx="416244" cy="199675"/>
            </a:xfrm>
            <a:prstGeom prst="roundRect">
              <a:avLst>
                <a:gd name="adj" fmla="val 9991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ko-KR" sz="1050" dirty="0">
                  <a:solidFill>
                    <a:schemeClr val="tx1"/>
                  </a:solidFill>
                  <a:latin typeface="Avenir Next Medium" panose="020B0503020202020204" pitchFamily="34" charset="0"/>
                </a:rPr>
                <a:t>DRAM</a:t>
              </a:r>
              <a:endParaRPr lang="ko-KR" altLang="en-US" sz="1050" dirty="0">
                <a:solidFill>
                  <a:schemeClr val="tx1"/>
                </a:solidFill>
                <a:latin typeface="Avenir Next Medium" panose="020B0503020202020204" pitchFamily="34" charset="0"/>
              </a:endParaRPr>
            </a:p>
          </p:txBody>
        </p:sp>
        <p:sp>
          <p:nvSpPr>
            <p:cNvPr id="166" name="사각형: 둥근 모서리 18">
              <a:extLst>
                <a:ext uri="{FF2B5EF4-FFF2-40B4-BE49-F238E27FC236}">
                  <a16:creationId xmlns:a16="http://schemas.microsoft.com/office/drawing/2014/main" id="{7D5EF4B9-0DB5-5147-9E3D-93D8C7679FEA}"/>
                </a:ext>
              </a:extLst>
            </p:cNvPr>
            <p:cNvSpPr/>
            <p:nvPr/>
          </p:nvSpPr>
          <p:spPr>
            <a:xfrm>
              <a:off x="6351215" y="2898535"/>
              <a:ext cx="441851" cy="389110"/>
            </a:xfrm>
            <a:prstGeom prst="roundRect">
              <a:avLst>
                <a:gd name="adj" fmla="val 9991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ko-KR" sz="1200" dirty="0">
                  <a:solidFill>
                    <a:schemeClr val="tx1"/>
                  </a:solidFill>
                  <a:latin typeface="Avenir Next Medium" panose="020B0503020202020204" pitchFamily="34" charset="0"/>
                </a:rPr>
                <a:t>NAND</a:t>
              </a:r>
              <a:endParaRPr lang="ko-KR" altLang="en-US" sz="1200" dirty="0">
                <a:solidFill>
                  <a:schemeClr val="tx1"/>
                </a:solidFill>
                <a:latin typeface="Avenir Next Medium" panose="020B0503020202020204" pitchFamily="34" charset="0"/>
              </a:endParaRPr>
            </a:p>
          </p:txBody>
        </p:sp>
        <p:sp>
          <p:nvSpPr>
            <p:cNvPr id="167" name="사각형: 둥근 모서리 19">
              <a:extLst>
                <a:ext uri="{FF2B5EF4-FFF2-40B4-BE49-F238E27FC236}">
                  <a16:creationId xmlns:a16="http://schemas.microsoft.com/office/drawing/2014/main" id="{713B8155-FA36-E347-9423-1F77C57A0961}"/>
                </a:ext>
              </a:extLst>
            </p:cNvPr>
            <p:cNvSpPr/>
            <p:nvPr/>
          </p:nvSpPr>
          <p:spPr>
            <a:xfrm>
              <a:off x="6841618" y="2898535"/>
              <a:ext cx="441851" cy="389110"/>
            </a:xfrm>
            <a:prstGeom prst="roundRect">
              <a:avLst>
                <a:gd name="adj" fmla="val 9991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ko-KR" sz="1200" dirty="0">
                  <a:solidFill>
                    <a:schemeClr val="tx1"/>
                  </a:solidFill>
                  <a:latin typeface="Avenir Next Medium" panose="020B0503020202020204" pitchFamily="34" charset="0"/>
                </a:rPr>
                <a:t>NAND</a:t>
              </a:r>
              <a:endParaRPr lang="ko-KR" altLang="en-US" sz="1200" dirty="0">
                <a:solidFill>
                  <a:schemeClr val="tx1"/>
                </a:solidFill>
                <a:latin typeface="Avenir Next Medium" panose="020B0503020202020204" pitchFamily="34" charset="0"/>
              </a:endParaRPr>
            </a:p>
          </p:txBody>
        </p:sp>
        <p:pic>
          <p:nvPicPr>
            <p:cNvPr id="169" name="그림 161" descr="컴퓨터, 노트북이(가) 표시된 사진&#10;&#10;자동 생성된 설명">
              <a:extLst>
                <a:ext uri="{FF2B5EF4-FFF2-40B4-BE49-F238E27FC236}">
                  <a16:creationId xmlns:a16="http://schemas.microsoft.com/office/drawing/2014/main" id="{E7A22252-C832-174B-982D-8AD0641D8CE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37138" y="2791008"/>
              <a:ext cx="461444" cy="591551"/>
            </a:xfrm>
            <a:prstGeom prst="rect">
              <a:avLst/>
            </a:prstGeom>
          </p:spPr>
        </p:pic>
        <p:pic>
          <p:nvPicPr>
            <p:cNvPr id="172" name="그림 164" descr="컴퓨터, 노트북이(가) 표시된 사진&#10;&#10;자동 생성된 설명">
              <a:extLst>
                <a:ext uri="{FF2B5EF4-FFF2-40B4-BE49-F238E27FC236}">
                  <a16:creationId xmlns:a16="http://schemas.microsoft.com/office/drawing/2014/main" id="{B90C591A-0391-F54D-99C2-9500E92E539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7389" y="2791008"/>
              <a:ext cx="461444" cy="591551"/>
            </a:xfrm>
            <a:prstGeom prst="rect">
              <a:avLst/>
            </a:prstGeom>
          </p:spPr>
        </p:pic>
      </p:grpSp>
      <p:sp>
        <p:nvSpPr>
          <p:cNvPr id="184" name="직사각형 49">
            <a:extLst>
              <a:ext uri="{FF2B5EF4-FFF2-40B4-BE49-F238E27FC236}">
                <a16:creationId xmlns:a16="http://schemas.microsoft.com/office/drawing/2014/main" id="{F2D5DD77-C0D4-DB47-A514-C9265FEC6385}"/>
              </a:ext>
            </a:extLst>
          </p:cNvPr>
          <p:cNvSpPr/>
          <p:nvPr/>
        </p:nvSpPr>
        <p:spPr>
          <a:xfrm>
            <a:off x="6043724" y="4775400"/>
            <a:ext cx="432048" cy="215280"/>
          </a:xfrm>
          <a:prstGeom prst="rect">
            <a:avLst/>
          </a:prstGeom>
          <a:solidFill>
            <a:srgbClr val="D3EDCE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A0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85" name="직사각형 50">
            <a:extLst>
              <a:ext uri="{FF2B5EF4-FFF2-40B4-BE49-F238E27FC236}">
                <a16:creationId xmlns:a16="http://schemas.microsoft.com/office/drawing/2014/main" id="{8958D2CA-0F34-D04F-AD75-DDAC408A5535}"/>
              </a:ext>
            </a:extLst>
          </p:cNvPr>
          <p:cNvSpPr/>
          <p:nvPr/>
        </p:nvSpPr>
        <p:spPr>
          <a:xfrm>
            <a:off x="5782633" y="477540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kern="0" dirty="0">
                <a:solidFill>
                  <a:srgbClr val="000000"/>
                </a:solidFill>
                <a:latin typeface="Avenir Next Medium" panose="020B0503020202020204" pitchFamily="34" charset="0"/>
                <a:cs typeface="Courier New" panose="02070309020205020404" pitchFamily="49" charset="0"/>
              </a:rPr>
              <a:t>0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86" name="직사각형 51">
            <a:extLst>
              <a:ext uri="{FF2B5EF4-FFF2-40B4-BE49-F238E27FC236}">
                <a16:creationId xmlns:a16="http://schemas.microsoft.com/office/drawing/2014/main" id="{04E02199-D5FF-4B45-ABC1-F3E92964A663}"/>
              </a:ext>
            </a:extLst>
          </p:cNvPr>
          <p:cNvSpPr/>
          <p:nvPr/>
        </p:nvSpPr>
        <p:spPr>
          <a:xfrm>
            <a:off x="6043724" y="4990310"/>
            <a:ext cx="432048" cy="215280"/>
          </a:xfrm>
          <a:prstGeom prst="rect">
            <a:avLst/>
          </a:prstGeom>
          <a:solidFill>
            <a:srgbClr val="D3EDCE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A1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87" name="직사각형 52">
            <a:extLst>
              <a:ext uri="{FF2B5EF4-FFF2-40B4-BE49-F238E27FC236}">
                <a16:creationId xmlns:a16="http://schemas.microsoft.com/office/drawing/2014/main" id="{BD088234-8E3F-DB42-86E5-983241A853BC}"/>
              </a:ext>
            </a:extLst>
          </p:cNvPr>
          <p:cNvSpPr/>
          <p:nvPr/>
        </p:nvSpPr>
        <p:spPr>
          <a:xfrm>
            <a:off x="5782633" y="499031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1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88" name="직사각형 53">
            <a:extLst>
              <a:ext uri="{FF2B5EF4-FFF2-40B4-BE49-F238E27FC236}">
                <a16:creationId xmlns:a16="http://schemas.microsoft.com/office/drawing/2014/main" id="{926B1167-B945-8249-95CD-AC2DF8D308DA}"/>
              </a:ext>
            </a:extLst>
          </p:cNvPr>
          <p:cNvSpPr/>
          <p:nvPr/>
        </p:nvSpPr>
        <p:spPr>
          <a:xfrm>
            <a:off x="6043724" y="5205220"/>
            <a:ext cx="432048" cy="215280"/>
          </a:xfrm>
          <a:prstGeom prst="rect">
            <a:avLst/>
          </a:prstGeom>
          <a:solidFill>
            <a:srgbClr val="D3EDCE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A2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89" name="직사각형 54">
            <a:extLst>
              <a:ext uri="{FF2B5EF4-FFF2-40B4-BE49-F238E27FC236}">
                <a16:creationId xmlns:a16="http://schemas.microsoft.com/office/drawing/2014/main" id="{9F980383-B402-0B4A-B57E-DA70584129B3}"/>
              </a:ext>
            </a:extLst>
          </p:cNvPr>
          <p:cNvSpPr/>
          <p:nvPr/>
        </p:nvSpPr>
        <p:spPr>
          <a:xfrm>
            <a:off x="5782633" y="520522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2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90" name="직사각형 55">
            <a:extLst>
              <a:ext uri="{FF2B5EF4-FFF2-40B4-BE49-F238E27FC236}">
                <a16:creationId xmlns:a16="http://schemas.microsoft.com/office/drawing/2014/main" id="{E505A0A6-04CA-514F-8723-B37526EDE90B}"/>
              </a:ext>
            </a:extLst>
          </p:cNvPr>
          <p:cNvSpPr/>
          <p:nvPr/>
        </p:nvSpPr>
        <p:spPr>
          <a:xfrm>
            <a:off x="6043724" y="5420130"/>
            <a:ext cx="432048" cy="21528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30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venir Next Medium" panose="020B0503020202020204" pitchFamily="34" charset="0"/>
              </a:rPr>
              <a:t>Page</a:t>
            </a:r>
            <a:endParaRPr kumimoji="0" lang="ko-KR" altLang="en-US" sz="130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91" name="직사각형 56">
            <a:extLst>
              <a:ext uri="{FF2B5EF4-FFF2-40B4-BE49-F238E27FC236}">
                <a16:creationId xmlns:a16="http://schemas.microsoft.com/office/drawing/2014/main" id="{3C5CB26F-C243-6E46-82C0-BA74525AB7A9}"/>
              </a:ext>
            </a:extLst>
          </p:cNvPr>
          <p:cNvSpPr/>
          <p:nvPr/>
        </p:nvSpPr>
        <p:spPr>
          <a:xfrm>
            <a:off x="5782633" y="542013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3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92" name="직사각형 57">
            <a:extLst>
              <a:ext uri="{FF2B5EF4-FFF2-40B4-BE49-F238E27FC236}">
                <a16:creationId xmlns:a16="http://schemas.microsoft.com/office/drawing/2014/main" id="{F9261F39-066A-5843-A4B6-41C5954BD57B}"/>
              </a:ext>
            </a:extLst>
          </p:cNvPr>
          <p:cNvSpPr/>
          <p:nvPr/>
        </p:nvSpPr>
        <p:spPr>
          <a:xfrm>
            <a:off x="5836302" y="5634300"/>
            <a:ext cx="695818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Blk#0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25" name="직사각형 49">
            <a:extLst>
              <a:ext uri="{FF2B5EF4-FFF2-40B4-BE49-F238E27FC236}">
                <a16:creationId xmlns:a16="http://schemas.microsoft.com/office/drawing/2014/main" id="{9498A379-1A31-3F46-86F6-D6D8C49CB1B8}"/>
              </a:ext>
            </a:extLst>
          </p:cNvPr>
          <p:cNvSpPr/>
          <p:nvPr/>
        </p:nvSpPr>
        <p:spPr>
          <a:xfrm>
            <a:off x="6787621" y="4775400"/>
            <a:ext cx="432048" cy="21528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26" name="직사각형 50">
            <a:extLst>
              <a:ext uri="{FF2B5EF4-FFF2-40B4-BE49-F238E27FC236}">
                <a16:creationId xmlns:a16="http://schemas.microsoft.com/office/drawing/2014/main" id="{515099A2-A30E-E74D-AEFC-A2FAB9780AF0}"/>
              </a:ext>
            </a:extLst>
          </p:cNvPr>
          <p:cNvSpPr/>
          <p:nvPr/>
        </p:nvSpPr>
        <p:spPr>
          <a:xfrm>
            <a:off x="6526530" y="477540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4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27" name="직사각형 51">
            <a:extLst>
              <a:ext uri="{FF2B5EF4-FFF2-40B4-BE49-F238E27FC236}">
                <a16:creationId xmlns:a16="http://schemas.microsoft.com/office/drawing/2014/main" id="{EF7A66EF-4C17-6E4D-98B5-EC846DC21D88}"/>
              </a:ext>
            </a:extLst>
          </p:cNvPr>
          <p:cNvSpPr/>
          <p:nvPr/>
        </p:nvSpPr>
        <p:spPr>
          <a:xfrm>
            <a:off x="6787621" y="4990310"/>
            <a:ext cx="432048" cy="21528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28" name="직사각형 52">
            <a:extLst>
              <a:ext uri="{FF2B5EF4-FFF2-40B4-BE49-F238E27FC236}">
                <a16:creationId xmlns:a16="http://schemas.microsoft.com/office/drawing/2014/main" id="{4846E890-855F-4745-8C80-BF208472F0E7}"/>
              </a:ext>
            </a:extLst>
          </p:cNvPr>
          <p:cNvSpPr/>
          <p:nvPr/>
        </p:nvSpPr>
        <p:spPr>
          <a:xfrm>
            <a:off x="6526530" y="499031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5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29" name="직사각형 53">
            <a:extLst>
              <a:ext uri="{FF2B5EF4-FFF2-40B4-BE49-F238E27FC236}">
                <a16:creationId xmlns:a16="http://schemas.microsoft.com/office/drawing/2014/main" id="{43068C01-56BC-1449-BE93-480118B3FE5C}"/>
              </a:ext>
            </a:extLst>
          </p:cNvPr>
          <p:cNvSpPr/>
          <p:nvPr/>
        </p:nvSpPr>
        <p:spPr>
          <a:xfrm>
            <a:off x="6787621" y="5205220"/>
            <a:ext cx="432048" cy="21528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30" name="직사각형 54">
            <a:extLst>
              <a:ext uri="{FF2B5EF4-FFF2-40B4-BE49-F238E27FC236}">
                <a16:creationId xmlns:a16="http://schemas.microsoft.com/office/drawing/2014/main" id="{BAEA7D64-A898-BA40-A5AF-A2CC0AE80853}"/>
              </a:ext>
            </a:extLst>
          </p:cNvPr>
          <p:cNvSpPr/>
          <p:nvPr/>
        </p:nvSpPr>
        <p:spPr>
          <a:xfrm>
            <a:off x="6526530" y="520522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6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31" name="직사각형 55">
            <a:extLst>
              <a:ext uri="{FF2B5EF4-FFF2-40B4-BE49-F238E27FC236}">
                <a16:creationId xmlns:a16="http://schemas.microsoft.com/office/drawing/2014/main" id="{58522567-AB22-7347-831C-17871520EAF6}"/>
              </a:ext>
            </a:extLst>
          </p:cNvPr>
          <p:cNvSpPr/>
          <p:nvPr/>
        </p:nvSpPr>
        <p:spPr>
          <a:xfrm>
            <a:off x="6787621" y="5420130"/>
            <a:ext cx="432048" cy="21528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30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32" name="직사각형 56">
            <a:extLst>
              <a:ext uri="{FF2B5EF4-FFF2-40B4-BE49-F238E27FC236}">
                <a16:creationId xmlns:a16="http://schemas.microsoft.com/office/drawing/2014/main" id="{BEA30880-AF74-7D4E-958A-00265BCB4EA3}"/>
              </a:ext>
            </a:extLst>
          </p:cNvPr>
          <p:cNvSpPr/>
          <p:nvPr/>
        </p:nvSpPr>
        <p:spPr>
          <a:xfrm>
            <a:off x="6526530" y="542013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7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33" name="직사각형 57">
            <a:extLst>
              <a:ext uri="{FF2B5EF4-FFF2-40B4-BE49-F238E27FC236}">
                <a16:creationId xmlns:a16="http://schemas.microsoft.com/office/drawing/2014/main" id="{BE6B6D79-FEF6-B04D-B8E0-62D303D7ABCE}"/>
              </a:ext>
            </a:extLst>
          </p:cNvPr>
          <p:cNvSpPr/>
          <p:nvPr/>
        </p:nvSpPr>
        <p:spPr>
          <a:xfrm>
            <a:off x="6602501" y="5634300"/>
            <a:ext cx="695818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Blk#1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36" name="직사각형 49">
            <a:extLst>
              <a:ext uri="{FF2B5EF4-FFF2-40B4-BE49-F238E27FC236}">
                <a16:creationId xmlns:a16="http://schemas.microsoft.com/office/drawing/2014/main" id="{182C1F45-3653-764B-B7C5-1D68679BFC85}"/>
              </a:ext>
            </a:extLst>
          </p:cNvPr>
          <p:cNvSpPr/>
          <p:nvPr/>
        </p:nvSpPr>
        <p:spPr>
          <a:xfrm>
            <a:off x="7531518" y="4775400"/>
            <a:ext cx="432048" cy="21528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37" name="직사각형 50">
            <a:extLst>
              <a:ext uri="{FF2B5EF4-FFF2-40B4-BE49-F238E27FC236}">
                <a16:creationId xmlns:a16="http://schemas.microsoft.com/office/drawing/2014/main" id="{4C2B5A23-1AC5-6B48-B493-AE34983F06D3}"/>
              </a:ext>
            </a:extLst>
          </p:cNvPr>
          <p:cNvSpPr/>
          <p:nvPr/>
        </p:nvSpPr>
        <p:spPr>
          <a:xfrm>
            <a:off x="7270427" y="477540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8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38" name="직사각형 51">
            <a:extLst>
              <a:ext uri="{FF2B5EF4-FFF2-40B4-BE49-F238E27FC236}">
                <a16:creationId xmlns:a16="http://schemas.microsoft.com/office/drawing/2014/main" id="{D502E61F-66B9-AD48-B405-353E5995D569}"/>
              </a:ext>
            </a:extLst>
          </p:cNvPr>
          <p:cNvSpPr/>
          <p:nvPr/>
        </p:nvSpPr>
        <p:spPr>
          <a:xfrm>
            <a:off x="7531518" y="4990310"/>
            <a:ext cx="432048" cy="21528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39" name="직사각형 52">
            <a:extLst>
              <a:ext uri="{FF2B5EF4-FFF2-40B4-BE49-F238E27FC236}">
                <a16:creationId xmlns:a16="http://schemas.microsoft.com/office/drawing/2014/main" id="{634D1833-3DFF-7444-AD17-4964948ABD40}"/>
              </a:ext>
            </a:extLst>
          </p:cNvPr>
          <p:cNvSpPr/>
          <p:nvPr/>
        </p:nvSpPr>
        <p:spPr>
          <a:xfrm>
            <a:off x="7270427" y="499031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9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40" name="직사각형 53">
            <a:extLst>
              <a:ext uri="{FF2B5EF4-FFF2-40B4-BE49-F238E27FC236}">
                <a16:creationId xmlns:a16="http://schemas.microsoft.com/office/drawing/2014/main" id="{76FF11B7-BF05-FD47-B610-CE47C3051DDF}"/>
              </a:ext>
            </a:extLst>
          </p:cNvPr>
          <p:cNvSpPr/>
          <p:nvPr/>
        </p:nvSpPr>
        <p:spPr>
          <a:xfrm>
            <a:off x="7531518" y="5205220"/>
            <a:ext cx="432048" cy="21528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41" name="직사각형 54">
            <a:extLst>
              <a:ext uri="{FF2B5EF4-FFF2-40B4-BE49-F238E27FC236}">
                <a16:creationId xmlns:a16="http://schemas.microsoft.com/office/drawing/2014/main" id="{68F85DC2-DB98-C543-AAF5-1BE92AA631B6}"/>
              </a:ext>
            </a:extLst>
          </p:cNvPr>
          <p:cNvSpPr/>
          <p:nvPr/>
        </p:nvSpPr>
        <p:spPr>
          <a:xfrm>
            <a:off x="7270427" y="520522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10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42" name="직사각형 55">
            <a:extLst>
              <a:ext uri="{FF2B5EF4-FFF2-40B4-BE49-F238E27FC236}">
                <a16:creationId xmlns:a16="http://schemas.microsoft.com/office/drawing/2014/main" id="{BBD98D7F-94A7-C34D-98A0-8EA2175366AD}"/>
              </a:ext>
            </a:extLst>
          </p:cNvPr>
          <p:cNvSpPr/>
          <p:nvPr/>
        </p:nvSpPr>
        <p:spPr>
          <a:xfrm>
            <a:off x="7531518" y="5420130"/>
            <a:ext cx="432048" cy="21528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30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43" name="직사각형 56">
            <a:extLst>
              <a:ext uri="{FF2B5EF4-FFF2-40B4-BE49-F238E27FC236}">
                <a16:creationId xmlns:a16="http://schemas.microsoft.com/office/drawing/2014/main" id="{62C329EB-CB7B-6445-9562-E73A6D930721}"/>
              </a:ext>
            </a:extLst>
          </p:cNvPr>
          <p:cNvSpPr/>
          <p:nvPr/>
        </p:nvSpPr>
        <p:spPr>
          <a:xfrm>
            <a:off x="7270427" y="542013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11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44" name="직사각형 57">
            <a:extLst>
              <a:ext uri="{FF2B5EF4-FFF2-40B4-BE49-F238E27FC236}">
                <a16:creationId xmlns:a16="http://schemas.microsoft.com/office/drawing/2014/main" id="{06AD1D92-54BC-4745-A4F8-D6C2DBB27286}"/>
              </a:ext>
            </a:extLst>
          </p:cNvPr>
          <p:cNvSpPr/>
          <p:nvPr/>
        </p:nvSpPr>
        <p:spPr>
          <a:xfrm>
            <a:off x="7346398" y="5634300"/>
            <a:ext cx="695818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Blk#2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47" name="직사각형 49">
            <a:extLst>
              <a:ext uri="{FF2B5EF4-FFF2-40B4-BE49-F238E27FC236}">
                <a16:creationId xmlns:a16="http://schemas.microsoft.com/office/drawing/2014/main" id="{DD61C578-D8B1-E848-9E59-DC9388A1D3EF}"/>
              </a:ext>
            </a:extLst>
          </p:cNvPr>
          <p:cNvSpPr/>
          <p:nvPr/>
        </p:nvSpPr>
        <p:spPr>
          <a:xfrm>
            <a:off x="8275414" y="4775400"/>
            <a:ext cx="432048" cy="21528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48" name="직사각형 50">
            <a:extLst>
              <a:ext uri="{FF2B5EF4-FFF2-40B4-BE49-F238E27FC236}">
                <a16:creationId xmlns:a16="http://schemas.microsoft.com/office/drawing/2014/main" id="{C8438F82-34E1-7B46-8679-88CD9D298568}"/>
              </a:ext>
            </a:extLst>
          </p:cNvPr>
          <p:cNvSpPr/>
          <p:nvPr/>
        </p:nvSpPr>
        <p:spPr>
          <a:xfrm>
            <a:off x="8014323" y="477540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12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49" name="직사각형 51">
            <a:extLst>
              <a:ext uri="{FF2B5EF4-FFF2-40B4-BE49-F238E27FC236}">
                <a16:creationId xmlns:a16="http://schemas.microsoft.com/office/drawing/2014/main" id="{0F4AB227-BAA4-FA48-B7CB-03F193CA1392}"/>
              </a:ext>
            </a:extLst>
          </p:cNvPr>
          <p:cNvSpPr/>
          <p:nvPr/>
        </p:nvSpPr>
        <p:spPr>
          <a:xfrm>
            <a:off x="8275414" y="4990310"/>
            <a:ext cx="432048" cy="21528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50" name="직사각형 52">
            <a:extLst>
              <a:ext uri="{FF2B5EF4-FFF2-40B4-BE49-F238E27FC236}">
                <a16:creationId xmlns:a16="http://schemas.microsoft.com/office/drawing/2014/main" id="{B8640C40-2599-5746-987B-6C8AFEC915A1}"/>
              </a:ext>
            </a:extLst>
          </p:cNvPr>
          <p:cNvSpPr/>
          <p:nvPr/>
        </p:nvSpPr>
        <p:spPr>
          <a:xfrm>
            <a:off x="8014323" y="499031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13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51" name="직사각형 53">
            <a:extLst>
              <a:ext uri="{FF2B5EF4-FFF2-40B4-BE49-F238E27FC236}">
                <a16:creationId xmlns:a16="http://schemas.microsoft.com/office/drawing/2014/main" id="{08F19778-DD6C-5441-8F84-0F847268A8C1}"/>
              </a:ext>
            </a:extLst>
          </p:cNvPr>
          <p:cNvSpPr/>
          <p:nvPr/>
        </p:nvSpPr>
        <p:spPr>
          <a:xfrm>
            <a:off x="8275414" y="5205220"/>
            <a:ext cx="432048" cy="21528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52" name="직사각형 54">
            <a:extLst>
              <a:ext uri="{FF2B5EF4-FFF2-40B4-BE49-F238E27FC236}">
                <a16:creationId xmlns:a16="http://schemas.microsoft.com/office/drawing/2014/main" id="{8A221C12-E33C-324C-A0F9-5DF4042C7143}"/>
              </a:ext>
            </a:extLst>
          </p:cNvPr>
          <p:cNvSpPr/>
          <p:nvPr/>
        </p:nvSpPr>
        <p:spPr>
          <a:xfrm>
            <a:off x="8014323" y="520522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14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53" name="직사각형 55">
            <a:extLst>
              <a:ext uri="{FF2B5EF4-FFF2-40B4-BE49-F238E27FC236}">
                <a16:creationId xmlns:a16="http://schemas.microsoft.com/office/drawing/2014/main" id="{E9C15969-A10D-8143-AEF7-92D1C0B24884}"/>
              </a:ext>
            </a:extLst>
          </p:cNvPr>
          <p:cNvSpPr/>
          <p:nvPr/>
        </p:nvSpPr>
        <p:spPr>
          <a:xfrm>
            <a:off x="8275414" y="5420130"/>
            <a:ext cx="432048" cy="21528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30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54" name="직사각형 56">
            <a:extLst>
              <a:ext uri="{FF2B5EF4-FFF2-40B4-BE49-F238E27FC236}">
                <a16:creationId xmlns:a16="http://schemas.microsoft.com/office/drawing/2014/main" id="{B0E919D2-E664-9E48-8253-196E69C56F6D}"/>
              </a:ext>
            </a:extLst>
          </p:cNvPr>
          <p:cNvSpPr/>
          <p:nvPr/>
        </p:nvSpPr>
        <p:spPr>
          <a:xfrm>
            <a:off x="8014323" y="542013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15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55" name="직사각형 57">
            <a:extLst>
              <a:ext uri="{FF2B5EF4-FFF2-40B4-BE49-F238E27FC236}">
                <a16:creationId xmlns:a16="http://schemas.microsoft.com/office/drawing/2014/main" id="{76111042-D03B-B443-BBE3-38B89CCAAE67}"/>
              </a:ext>
            </a:extLst>
          </p:cNvPr>
          <p:cNvSpPr/>
          <p:nvPr/>
        </p:nvSpPr>
        <p:spPr>
          <a:xfrm>
            <a:off x="8090294" y="5634300"/>
            <a:ext cx="695818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Blk#3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17" name="직사각형 21">
            <a:extLst>
              <a:ext uri="{FF2B5EF4-FFF2-40B4-BE49-F238E27FC236}">
                <a16:creationId xmlns:a16="http://schemas.microsoft.com/office/drawing/2014/main" id="{DF81B1E4-967E-1B47-9A8A-B1DBD77469FA}"/>
              </a:ext>
            </a:extLst>
          </p:cNvPr>
          <p:cNvSpPr/>
          <p:nvPr/>
        </p:nvSpPr>
        <p:spPr>
          <a:xfrm>
            <a:off x="6164824" y="3288220"/>
            <a:ext cx="216024" cy="432048"/>
          </a:xfrm>
          <a:prstGeom prst="rect">
            <a:avLst/>
          </a:prstGeom>
          <a:solidFill>
            <a:srgbClr val="92D050"/>
          </a:solidFill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A1’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D85406A-2C15-124F-963C-56C1D2E3E64A}"/>
              </a:ext>
            </a:extLst>
          </p:cNvPr>
          <p:cNvSpPr txBox="1"/>
          <p:nvPr/>
        </p:nvSpPr>
        <p:spPr>
          <a:xfrm>
            <a:off x="4620681" y="2681493"/>
            <a:ext cx="897971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  <a:latin typeface="Avenir Next Medium" panose="020B0503020202020204" pitchFamily="34" charset="0"/>
              </a:rPr>
              <a:t>Update</a:t>
            </a:r>
            <a:endParaRPr lang="en-CH" sz="1200" dirty="0">
              <a:latin typeface="Avenir Next Medium" panose="020B050302020202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9A11823-A3D5-884E-B270-C7FF31477500}"/>
              </a:ext>
            </a:extLst>
          </p:cNvPr>
          <p:cNvCxnSpPr>
            <a:cxnSpLocks/>
            <a:stCxn id="81" idx="3"/>
          </p:cNvCxnSpPr>
          <p:nvPr/>
        </p:nvCxnSpPr>
        <p:spPr>
          <a:xfrm>
            <a:off x="5518652" y="2866159"/>
            <a:ext cx="75755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직사각형 51">
            <a:extLst>
              <a:ext uri="{FF2B5EF4-FFF2-40B4-BE49-F238E27FC236}">
                <a16:creationId xmlns:a16="http://schemas.microsoft.com/office/drawing/2014/main" id="{9FDAA083-3C8A-A643-9597-C06FE7B619CB}"/>
              </a:ext>
            </a:extLst>
          </p:cNvPr>
          <p:cNvSpPr/>
          <p:nvPr/>
        </p:nvSpPr>
        <p:spPr>
          <a:xfrm>
            <a:off x="6044281" y="4990310"/>
            <a:ext cx="432048" cy="215280"/>
          </a:xfrm>
          <a:prstGeom prst="rect">
            <a:avLst/>
          </a:prstGeom>
          <a:solidFill>
            <a:schemeClr val="bg1">
              <a:lumMod val="50000"/>
            </a:schemeClr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A1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86" name="직사각형 55">
            <a:extLst>
              <a:ext uri="{FF2B5EF4-FFF2-40B4-BE49-F238E27FC236}">
                <a16:creationId xmlns:a16="http://schemas.microsoft.com/office/drawing/2014/main" id="{D321D1C4-3858-C645-BF86-E1B2C49F0FA7}"/>
              </a:ext>
            </a:extLst>
          </p:cNvPr>
          <p:cNvSpPr/>
          <p:nvPr/>
        </p:nvSpPr>
        <p:spPr>
          <a:xfrm>
            <a:off x="6044281" y="5420130"/>
            <a:ext cx="432048" cy="215280"/>
          </a:xfrm>
          <a:prstGeom prst="rect">
            <a:avLst/>
          </a:prstGeom>
          <a:solidFill>
            <a:srgbClr val="92D050"/>
          </a:solidFill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30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venir Next Medium" panose="020B0503020202020204" pitchFamily="34" charset="0"/>
              </a:rPr>
              <a:t>A1’</a:t>
            </a:r>
            <a:endParaRPr kumimoji="0" lang="ko-KR" altLang="en-US" sz="130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FF9FC67A-A015-A945-ACF8-8B634D2C6ADC}"/>
              </a:ext>
            </a:extLst>
          </p:cNvPr>
          <p:cNvSpPr txBox="1"/>
          <p:nvPr/>
        </p:nvSpPr>
        <p:spPr>
          <a:xfrm>
            <a:off x="3060136" y="5041771"/>
            <a:ext cx="2565772" cy="923330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  <a:latin typeface="Avenir Next Medium" panose="020B0503020202020204" pitchFamily="34" charset="0"/>
              </a:rPr>
              <a:t>No overwrite</a:t>
            </a:r>
          </a:p>
          <a:p>
            <a:pPr algn="ctr"/>
            <a:r>
              <a:rPr lang="en-CH" dirty="0">
                <a:solidFill>
                  <a:srgbClr val="C00000"/>
                </a:solidFill>
                <a:latin typeface="Avenir Next Medium" panose="020B0503020202020204" pitchFamily="34" charset="0"/>
                <a:sym typeface="Wingdings" pitchFamily="2" charset="2"/>
              </a:rPr>
              <a:t> Out-of-place update</a:t>
            </a:r>
            <a:endParaRPr lang="en-US" dirty="0">
              <a:solidFill>
                <a:srgbClr val="C00000"/>
              </a:solidFill>
              <a:latin typeface="Avenir Next Medium" panose="020B0503020202020204" pitchFamily="34" charset="0"/>
            </a:endParaRP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CC87B9C8-A038-4A4A-8393-08EC06AF4F28}"/>
              </a:ext>
            </a:extLst>
          </p:cNvPr>
          <p:cNvCxnSpPr>
            <a:cxnSpLocks/>
            <a:stCxn id="87" idx="3"/>
          </p:cNvCxnSpPr>
          <p:nvPr/>
        </p:nvCxnSpPr>
        <p:spPr>
          <a:xfrm flipV="1">
            <a:off x="5625908" y="5503435"/>
            <a:ext cx="233851" cy="1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Content Placeholder 7">
            <a:extLst>
              <a:ext uri="{FF2B5EF4-FFF2-40B4-BE49-F238E27FC236}">
                <a16:creationId xmlns:a16="http://schemas.microsoft.com/office/drawing/2014/main" id="{1B7965A5-E2ED-9B4E-BF66-0F57F9A0F9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703" y="972065"/>
            <a:ext cx="8844594" cy="5384286"/>
          </a:xfrm>
        </p:spPr>
        <p:txBody>
          <a:bodyPr/>
          <a:lstStyle/>
          <a:p>
            <a:r>
              <a:rPr lang="en-US" dirty="0"/>
              <a:t>Deleted </a:t>
            </a:r>
            <a:r>
              <a:rPr lang="en-US" b="0" dirty="0"/>
              <a:t>data can </a:t>
            </a:r>
            <a:r>
              <a:rPr lang="en-US" b="0" dirty="0">
                <a:solidFill>
                  <a:srgbClr val="C00000"/>
                </a:solidFill>
              </a:rPr>
              <a:t>remain in SSDs </a:t>
            </a:r>
            <a:r>
              <a:rPr lang="en-US" b="0" dirty="0"/>
              <a:t>for </a:t>
            </a:r>
            <a:r>
              <a:rPr lang="en-US" b="0" dirty="0">
                <a:solidFill>
                  <a:srgbClr val="C00000"/>
                </a:solidFill>
              </a:rPr>
              <a:t>indefinite time</a:t>
            </a:r>
            <a:endParaRPr lang="en-CH" b="0" dirty="0">
              <a:solidFill>
                <a:srgbClr val="C00000"/>
              </a:solidFill>
            </a:endParaRPr>
          </a:p>
          <a:p>
            <a:endParaRPr lang="en-CH" dirty="0"/>
          </a:p>
        </p:txBody>
      </p:sp>
      <p:sp>
        <p:nvSpPr>
          <p:cNvPr id="89" name="Slide Number Placeholder 4">
            <a:extLst>
              <a:ext uri="{FF2B5EF4-FFF2-40B4-BE49-F238E27FC236}">
                <a16:creationId xmlns:a16="http://schemas.microsoft.com/office/drawing/2014/main" id="{1E3F789A-FE25-3193-0709-1AF52587C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smtClean="0"/>
              <a:t>4</a:t>
            </a:fld>
            <a:endParaRPr lang="en-CH"/>
          </a:p>
        </p:txBody>
      </p:sp>
      <p:sp>
        <p:nvSpPr>
          <p:cNvPr id="92" name="사각형: 둥근 모서리 162">
            <a:extLst>
              <a:ext uri="{FF2B5EF4-FFF2-40B4-BE49-F238E27FC236}">
                <a16:creationId xmlns:a16="http://schemas.microsoft.com/office/drawing/2014/main" id="{0331E527-E6CF-F29A-B8DD-2A1E63682C4B}"/>
              </a:ext>
            </a:extLst>
          </p:cNvPr>
          <p:cNvSpPr/>
          <p:nvPr/>
        </p:nvSpPr>
        <p:spPr>
          <a:xfrm>
            <a:off x="7432546" y="3943054"/>
            <a:ext cx="455240" cy="389110"/>
          </a:xfrm>
          <a:prstGeom prst="roundRect">
            <a:avLst>
              <a:gd name="adj" fmla="val 9991"/>
            </a:avLst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Avenir Next Medium" panose="020B0503020202020204" pitchFamily="34" charset="0"/>
              </a:rPr>
              <a:t>NAND</a:t>
            </a:r>
          </a:p>
          <a:p>
            <a:pPr algn="ctr"/>
            <a:r>
              <a:rPr lang="en-US" altLang="ko-KR" sz="1100" dirty="0">
                <a:solidFill>
                  <a:schemeClr val="tx1"/>
                </a:solidFill>
                <a:latin typeface="Avenir Next Medium" panose="020B0503020202020204" pitchFamily="34" charset="0"/>
              </a:rPr>
              <a:t>Flash</a:t>
            </a:r>
            <a:endParaRPr lang="ko-KR" altLang="en-US" sz="11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93" name="사각형: 둥근 모서리 165">
            <a:extLst>
              <a:ext uri="{FF2B5EF4-FFF2-40B4-BE49-F238E27FC236}">
                <a16:creationId xmlns:a16="http://schemas.microsoft.com/office/drawing/2014/main" id="{226B9ECC-1F6A-FF79-E587-29EE5FE4507E}"/>
              </a:ext>
            </a:extLst>
          </p:cNvPr>
          <p:cNvSpPr/>
          <p:nvPr/>
        </p:nvSpPr>
        <p:spPr>
          <a:xfrm>
            <a:off x="7932797" y="3943054"/>
            <a:ext cx="455240" cy="389110"/>
          </a:xfrm>
          <a:prstGeom prst="roundRect">
            <a:avLst>
              <a:gd name="adj" fmla="val 9991"/>
            </a:avLst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Avenir Next Medium" panose="020B0503020202020204" pitchFamily="34" charset="0"/>
              </a:rPr>
              <a:t>NAND</a:t>
            </a:r>
          </a:p>
          <a:p>
            <a:pPr algn="ctr"/>
            <a:r>
              <a:rPr lang="en-US" altLang="ko-KR" sz="1100" dirty="0">
                <a:solidFill>
                  <a:schemeClr val="tx1"/>
                </a:solidFill>
                <a:latin typeface="Avenir Next Medium" panose="020B0503020202020204" pitchFamily="34" charset="0"/>
              </a:rPr>
              <a:t>Flash</a:t>
            </a:r>
            <a:endParaRPr lang="ko-KR" altLang="en-US" sz="11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119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  <p:bldP spid="86" grpId="0" animBg="1"/>
      <p:bldP spid="8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F53CF4-FEF6-F745-949F-E29F2ADC4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Data-Remanence Problem in SSDs</a:t>
            </a:r>
            <a:endParaRPr lang="en-CH" dirty="0"/>
          </a:p>
        </p:txBody>
      </p:sp>
      <p:sp>
        <p:nvSpPr>
          <p:cNvPr id="104" name="사각형: 둥근 모서리 2">
            <a:extLst>
              <a:ext uri="{FF2B5EF4-FFF2-40B4-BE49-F238E27FC236}">
                <a16:creationId xmlns:a16="http://schemas.microsoft.com/office/drawing/2014/main" id="{4106E09E-7875-0E4F-9E06-6F0E13D909E2}"/>
              </a:ext>
            </a:extLst>
          </p:cNvPr>
          <p:cNvSpPr/>
          <p:nvPr/>
        </p:nvSpPr>
        <p:spPr>
          <a:xfrm>
            <a:off x="5723411" y="1892551"/>
            <a:ext cx="3085079" cy="1553485"/>
          </a:xfrm>
          <a:prstGeom prst="roundRect">
            <a:avLst>
              <a:gd name="adj" fmla="val 7813"/>
            </a:avLst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lIns="0" tIns="0" rIns="0" bIns="0"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File System</a:t>
            </a:r>
            <a:endParaRPr kumimoji="0" lang="ko-KR" altLang="en-US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06" name="직사각형 29">
            <a:extLst>
              <a:ext uri="{FF2B5EF4-FFF2-40B4-BE49-F238E27FC236}">
                <a16:creationId xmlns:a16="http://schemas.microsoft.com/office/drawing/2014/main" id="{6C7574B3-E3CE-C240-A23F-43E9E9A9E388}"/>
              </a:ext>
            </a:extLst>
          </p:cNvPr>
          <p:cNvSpPr/>
          <p:nvPr/>
        </p:nvSpPr>
        <p:spPr>
          <a:xfrm>
            <a:off x="5950180" y="3088718"/>
            <a:ext cx="216024" cy="16657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0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07" name="직사각형 30">
            <a:extLst>
              <a:ext uri="{FF2B5EF4-FFF2-40B4-BE49-F238E27FC236}">
                <a16:creationId xmlns:a16="http://schemas.microsoft.com/office/drawing/2014/main" id="{1C4A7544-CCEF-ED48-A67A-D18ECE12CDBC}"/>
              </a:ext>
            </a:extLst>
          </p:cNvPr>
          <p:cNvSpPr/>
          <p:nvPr/>
        </p:nvSpPr>
        <p:spPr>
          <a:xfrm>
            <a:off x="6164824" y="3088718"/>
            <a:ext cx="216024" cy="16657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1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08" name="직사각형 31">
            <a:extLst>
              <a:ext uri="{FF2B5EF4-FFF2-40B4-BE49-F238E27FC236}">
                <a16:creationId xmlns:a16="http://schemas.microsoft.com/office/drawing/2014/main" id="{B95C2DD4-83B6-E749-8AF3-56507DA4A590}"/>
              </a:ext>
            </a:extLst>
          </p:cNvPr>
          <p:cNvSpPr/>
          <p:nvPr/>
        </p:nvSpPr>
        <p:spPr>
          <a:xfrm>
            <a:off x="6379468" y="3088718"/>
            <a:ext cx="216024" cy="16657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2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09" name="직사각형 32">
            <a:extLst>
              <a:ext uri="{FF2B5EF4-FFF2-40B4-BE49-F238E27FC236}">
                <a16:creationId xmlns:a16="http://schemas.microsoft.com/office/drawing/2014/main" id="{C7659ECD-E1C8-FD43-BBCB-E23C5288C8BE}"/>
              </a:ext>
            </a:extLst>
          </p:cNvPr>
          <p:cNvSpPr/>
          <p:nvPr/>
        </p:nvSpPr>
        <p:spPr>
          <a:xfrm>
            <a:off x="6594112" y="3088718"/>
            <a:ext cx="216024" cy="16657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3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10" name="직사각형 33">
            <a:extLst>
              <a:ext uri="{FF2B5EF4-FFF2-40B4-BE49-F238E27FC236}">
                <a16:creationId xmlns:a16="http://schemas.microsoft.com/office/drawing/2014/main" id="{49F81103-0BE1-6B45-AED8-CE72F6DF7404}"/>
              </a:ext>
            </a:extLst>
          </p:cNvPr>
          <p:cNvSpPr/>
          <p:nvPr/>
        </p:nvSpPr>
        <p:spPr>
          <a:xfrm>
            <a:off x="6808756" y="3088718"/>
            <a:ext cx="216024" cy="16657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4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11" name="직사각형 34">
            <a:extLst>
              <a:ext uri="{FF2B5EF4-FFF2-40B4-BE49-F238E27FC236}">
                <a16:creationId xmlns:a16="http://schemas.microsoft.com/office/drawing/2014/main" id="{532C03FF-E3A9-8B4F-9934-66CF2D8E5B0B}"/>
              </a:ext>
            </a:extLst>
          </p:cNvPr>
          <p:cNvSpPr/>
          <p:nvPr/>
        </p:nvSpPr>
        <p:spPr>
          <a:xfrm>
            <a:off x="7023400" y="3088718"/>
            <a:ext cx="216024" cy="16657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5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12" name="직사각형 35">
            <a:extLst>
              <a:ext uri="{FF2B5EF4-FFF2-40B4-BE49-F238E27FC236}">
                <a16:creationId xmlns:a16="http://schemas.microsoft.com/office/drawing/2014/main" id="{119DF3DC-245B-4F43-84CC-4F9A190B38F8}"/>
              </a:ext>
            </a:extLst>
          </p:cNvPr>
          <p:cNvSpPr/>
          <p:nvPr/>
        </p:nvSpPr>
        <p:spPr>
          <a:xfrm>
            <a:off x="7238044" y="3088718"/>
            <a:ext cx="216024" cy="16657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6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13" name="직사각형 36">
            <a:extLst>
              <a:ext uri="{FF2B5EF4-FFF2-40B4-BE49-F238E27FC236}">
                <a16:creationId xmlns:a16="http://schemas.microsoft.com/office/drawing/2014/main" id="{A39823D0-BB18-3540-A93F-576F8AD44B1F}"/>
              </a:ext>
            </a:extLst>
          </p:cNvPr>
          <p:cNvSpPr/>
          <p:nvPr/>
        </p:nvSpPr>
        <p:spPr>
          <a:xfrm>
            <a:off x="7452688" y="3088718"/>
            <a:ext cx="216024" cy="16657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7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14" name="직사각형 37">
            <a:extLst>
              <a:ext uri="{FF2B5EF4-FFF2-40B4-BE49-F238E27FC236}">
                <a16:creationId xmlns:a16="http://schemas.microsoft.com/office/drawing/2014/main" id="{E237AC2A-EF87-144A-A3F7-6A04C4917C26}"/>
              </a:ext>
            </a:extLst>
          </p:cNvPr>
          <p:cNvSpPr/>
          <p:nvPr/>
        </p:nvSpPr>
        <p:spPr>
          <a:xfrm>
            <a:off x="7667332" y="3088718"/>
            <a:ext cx="216024" cy="16657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8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16" name="직사각형 20">
            <a:extLst>
              <a:ext uri="{FF2B5EF4-FFF2-40B4-BE49-F238E27FC236}">
                <a16:creationId xmlns:a16="http://schemas.microsoft.com/office/drawing/2014/main" id="{15C1F1D7-5CA0-EB40-9DC9-A2C40C583597}"/>
              </a:ext>
            </a:extLst>
          </p:cNvPr>
          <p:cNvSpPr/>
          <p:nvPr/>
        </p:nvSpPr>
        <p:spPr>
          <a:xfrm>
            <a:off x="5950180" y="3288220"/>
            <a:ext cx="216024" cy="432048"/>
          </a:xfrm>
          <a:prstGeom prst="rect">
            <a:avLst/>
          </a:prstGeom>
          <a:solidFill>
            <a:srgbClr val="D3EDCE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A0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18" name="직사각형 22">
            <a:extLst>
              <a:ext uri="{FF2B5EF4-FFF2-40B4-BE49-F238E27FC236}">
                <a16:creationId xmlns:a16="http://schemas.microsoft.com/office/drawing/2014/main" id="{A223834C-F2C7-F743-BA23-BE19D7F617E2}"/>
              </a:ext>
            </a:extLst>
          </p:cNvPr>
          <p:cNvSpPr/>
          <p:nvPr/>
        </p:nvSpPr>
        <p:spPr>
          <a:xfrm>
            <a:off x="6379468" y="3288220"/>
            <a:ext cx="216024" cy="432048"/>
          </a:xfrm>
          <a:prstGeom prst="rect">
            <a:avLst/>
          </a:prstGeom>
          <a:solidFill>
            <a:srgbClr val="D3EDCE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A2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19" name="직사각형 23">
            <a:extLst>
              <a:ext uri="{FF2B5EF4-FFF2-40B4-BE49-F238E27FC236}">
                <a16:creationId xmlns:a16="http://schemas.microsoft.com/office/drawing/2014/main" id="{3ECA95BB-93B4-5C4C-A66F-89067C999CB3}"/>
              </a:ext>
            </a:extLst>
          </p:cNvPr>
          <p:cNvSpPr/>
          <p:nvPr/>
        </p:nvSpPr>
        <p:spPr>
          <a:xfrm>
            <a:off x="6594112" y="3288220"/>
            <a:ext cx="216024" cy="432048"/>
          </a:xfrm>
          <a:prstGeom prst="rect">
            <a:avLst/>
          </a:prstGeom>
          <a:solidFill>
            <a:srgbClr val="B3EB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B0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20" name="직사각형 24">
            <a:extLst>
              <a:ext uri="{FF2B5EF4-FFF2-40B4-BE49-F238E27FC236}">
                <a16:creationId xmlns:a16="http://schemas.microsoft.com/office/drawing/2014/main" id="{B928D1CE-C7CE-114E-8F77-5B7791E64DE9}"/>
              </a:ext>
            </a:extLst>
          </p:cNvPr>
          <p:cNvSpPr/>
          <p:nvPr/>
        </p:nvSpPr>
        <p:spPr>
          <a:xfrm>
            <a:off x="6808756" y="3288220"/>
            <a:ext cx="216024" cy="432048"/>
          </a:xfrm>
          <a:prstGeom prst="rect">
            <a:avLst/>
          </a:prstGeom>
          <a:solidFill>
            <a:srgbClr val="B3EB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B1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21" name="직사각형 25">
            <a:extLst>
              <a:ext uri="{FF2B5EF4-FFF2-40B4-BE49-F238E27FC236}">
                <a16:creationId xmlns:a16="http://schemas.microsoft.com/office/drawing/2014/main" id="{1C2E2AF8-0F22-6F4B-8E5A-C3C27C31726E}"/>
              </a:ext>
            </a:extLst>
          </p:cNvPr>
          <p:cNvSpPr/>
          <p:nvPr/>
        </p:nvSpPr>
        <p:spPr>
          <a:xfrm>
            <a:off x="7023400" y="3288220"/>
            <a:ext cx="216024" cy="432048"/>
          </a:xfrm>
          <a:prstGeom prst="rect">
            <a:avLst/>
          </a:prstGeom>
          <a:solidFill>
            <a:srgbClr val="B3EB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B2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22" name="직사각형 26">
            <a:extLst>
              <a:ext uri="{FF2B5EF4-FFF2-40B4-BE49-F238E27FC236}">
                <a16:creationId xmlns:a16="http://schemas.microsoft.com/office/drawing/2014/main" id="{36F9FE85-5FB9-7A4C-9BD3-912BE178A61D}"/>
              </a:ext>
            </a:extLst>
          </p:cNvPr>
          <p:cNvSpPr/>
          <p:nvPr/>
        </p:nvSpPr>
        <p:spPr>
          <a:xfrm>
            <a:off x="7238044" y="3288220"/>
            <a:ext cx="216024" cy="432048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23" name="직사각형 27">
            <a:extLst>
              <a:ext uri="{FF2B5EF4-FFF2-40B4-BE49-F238E27FC236}">
                <a16:creationId xmlns:a16="http://schemas.microsoft.com/office/drawing/2014/main" id="{1A345137-689D-6540-9055-BA5E05F26E7F}"/>
              </a:ext>
            </a:extLst>
          </p:cNvPr>
          <p:cNvSpPr/>
          <p:nvPr/>
        </p:nvSpPr>
        <p:spPr>
          <a:xfrm>
            <a:off x="7452688" y="3288220"/>
            <a:ext cx="216024" cy="432048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24" name="직사각형 28">
            <a:extLst>
              <a:ext uri="{FF2B5EF4-FFF2-40B4-BE49-F238E27FC236}">
                <a16:creationId xmlns:a16="http://schemas.microsoft.com/office/drawing/2014/main" id="{221389B7-51B8-714D-9E73-FFF9CDA13143}"/>
              </a:ext>
            </a:extLst>
          </p:cNvPr>
          <p:cNvSpPr/>
          <p:nvPr/>
        </p:nvSpPr>
        <p:spPr>
          <a:xfrm>
            <a:off x="7667332" y="3288220"/>
            <a:ext cx="216024" cy="432048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25" name="직사각형 38">
            <a:extLst>
              <a:ext uri="{FF2B5EF4-FFF2-40B4-BE49-F238E27FC236}">
                <a16:creationId xmlns:a16="http://schemas.microsoft.com/office/drawing/2014/main" id="{57FD794E-F953-B34F-B550-15386873EFF7}"/>
              </a:ext>
            </a:extLst>
          </p:cNvPr>
          <p:cNvSpPr/>
          <p:nvPr/>
        </p:nvSpPr>
        <p:spPr>
          <a:xfrm>
            <a:off x="7881975" y="3288220"/>
            <a:ext cx="644115" cy="432048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…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cxnSp>
        <p:nvCxnSpPr>
          <p:cNvPr id="133" name="연결선: 꺾임 125">
            <a:extLst>
              <a:ext uri="{FF2B5EF4-FFF2-40B4-BE49-F238E27FC236}">
                <a16:creationId xmlns:a16="http://schemas.microsoft.com/office/drawing/2014/main" id="{667419B9-43B9-8C45-BC1D-19BC5FCE0921}"/>
              </a:ext>
            </a:extLst>
          </p:cNvPr>
          <p:cNvCxnSpPr>
            <a:cxnSpLocks/>
            <a:stCxn id="145" idx="1"/>
            <a:endCxn id="106" idx="0"/>
          </p:cNvCxnSpPr>
          <p:nvPr/>
        </p:nvCxnSpPr>
        <p:spPr>
          <a:xfrm rot="5400000">
            <a:off x="6029064" y="2841574"/>
            <a:ext cx="276273" cy="218015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rgbClr val="3B812F">
                <a:lumMod val="75000"/>
              </a:srgbClr>
            </a:solidFill>
            <a:prstDash val="solid"/>
            <a:tailEnd type="triangle" w="med" len="med"/>
          </a:ln>
          <a:effectLst/>
        </p:spPr>
      </p:cxnSp>
      <p:cxnSp>
        <p:nvCxnSpPr>
          <p:cNvPr id="134" name="연결선: 꺾임 13">
            <a:extLst>
              <a:ext uri="{FF2B5EF4-FFF2-40B4-BE49-F238E27FC236}">
                <a16:creationId xmlns:a16="http://schemas.microsoft.com/office/drawing/2014/main" id="{DAC92568-DA72-7A40-AB47-008FD3A164F2}"/>
              </a:ext>
            </a:extLst>
          </p:cNvPr>
          <p:cNvCxnSpPr>
            <a:cxnSpLocks/>
            <a:stCxn id="145" idx="1"/>
            <a:endCxn id="108" idx="0"/>
          </p:cNvCxnSpPr>
          <p:nvPr/>
        </p:nvCxnSpPr>
        <p:spPr>
          <a:xfrm rot="16200000" flipH="1">
            <a:off x="6243707" y="2844944"/>
            <a:ext cx="276273" cy="211273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rgbClr val="3B812F">
                <a:lumMod val="75000"/>
              </a:srgbClr>
            </a:solidFill>
            <a:prstDash val="solid"/>
            <a:tailEnd type="triangle" w="med" len="med"/>
          </a:ln>
          <a:effectLst/>
        </p:spPr>
      </p:cxnSp>
      <p:cxnSp>
        <p:nvCxnSpPr>
          <p:cNvPr id="135" name="연결선: 꺾임 16">
            <a:extLst>
              <a:ext uri="{FF2B5EF4-FFF2-40B4-BE49-F238E27FC236}">
                <a16:creationId xmlns:a16="http://schemas.microsoft.com/office/drawing/2014/main" id="{039108B6-C719-5948-964C-CC09207B2C8F}"/>
              </a:ext>
            </a:extLst>
          </p:cNvPr>
          <p:cNvCxnSpPr>
            <a:cxnSpLocks/>
            <a:stCxn id="145" idx="1"/>
            <a:endCxn id="107" idx="0"/>
          </p:cNvCxnSpPr>
          <p:nvPr/>
        </p:nvCxnSpPr>
        <p:spPr>
          <a:xfrm rot="5400000">
            <a:off x="6136386" y="2948896"/>
            <a:ext cx="276273" cy="3371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rgbClr val="2C6122"/>
            </a:solidFill>
            <a:prstDash val="solid"/>
            <a:tailEnd type="triangle" w="med" len="med"/>
          </a:ln>
          <a:effectLst/>
        </p:spPr>
      </p:cxnSp>
      <p:grpSp>
        <p:nvGrpSpPr>
          <p:cNvPr id="139" name="그룹 117">
            <a:extLst>
              <a:ext uri="{FF2B5EF4-FFF2-40B4-BE49-F238E27FC236}">
                <a16:creationId xmlns:a16="http://schemas.microsoft.com/office/drawing/2014/main" id="{920A3FA0-36F8-BC43-B5A5-F2C673769245}"/>
              </a:ext>
            </a:extLst>
          </p:cNvPr>
          <p:cNvGrpSpPr/>
          <p:nvPr/>
        </p:nvGrpSpPr>
        <p:grpSpPr>
          <a:xfrm>
            <a:off x="6038163" y="2236381"/>
            <a:ext cx="476403" cy="576064"/>
            <a:chOff x="8599285" y="4653136"/>
            <a:chExt cx="692801" cy="792088"/>
          </a:xfrm>
        </p:grpSpPr>
        <p:sp>
          <p:nvSpPr>
            <p:cNvPr id="145" name="사각형: 잘린 한쪽 모서리 118">
              <a:extLst>
                <a:ext uri="{FF2B5EF4-FFF2-40B4-BE49-F238E27FC236}">
                  <a16:creationId xmlns:a16="http://schemas.microsoft.com/office/drawing/2014/main" id="{6B461995-BFD7-8F40-8309-7E41A48C9448}"/>
                </a:ext>
              </a:extLst>
            </p:cNvPr>
            <p:cNvSpPr/>
            <p:nvPr/>
          </p:nvSpPr>
          <p:spPr>
            <a:xfrm>
              <a:off x="8599285" y="4653136"/>
              <a:ext cx="692342" cy="792088"/>
            </a:xfrm>
            <a:prstGeom prst="snip1Rect">
              <a:avLst>
                <a:gd name="adj" fmla="val 27215"/>
              </a:avLst>
            </a:prstGeom>
            <a:solidFill>
              <a:srgbClr val="3B812F">
                <a:lumMod val="20000"/>
                <a:lumOff val="80000"/>
              </a:srgbClr>
            </a:solidFill>
            <a:ln w="19050" cap="sq" cmpd="sng" algn="ctr">
              <a:solidFill>
                <a:srgbClr val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46" name="직각 삼각형 119">
              <a:extLst>
                <a:ext uri="{FF2B5EF4-FFF2-40B4-BE49-F238E27FC236}">
                  <a16:creationId xmlns:a16="http://schemas.microsoft.com/office/drawing/2014/main" id="{8D5745BC-30BB-F24A-900F-60BE2622F7B5}"/>
                </a:ext>
              </a:extLst>
            </p:cNvPr>
            <p:cNvSpPr/>
            <p:nvPr/>
          </p:nvSpPr>
          <p:spPr>
            <a:xfrm>
              <a:off x="9113858" y="4653136"/>
              <a:ext cx="178228" cy="181402"/>
            </a:xfrm>
            <a:prstGeom prst="rtTriangle">
              <a:avLst/>
            </a:prstGeom>
            <a:solidFill>
              <a:srgbClr val="FFFFFF">
                <a:lumMod val="65000"/>
              </a:srgbClr>
            </a:solidFill>
            <a:ln w="19050" cap="sq" cmpd="sng" algn="ctr">
              <a:solidFill>
                <a:srgbClr val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</p:grpSp>
      <p:sp>
        <p:nvSpPr>
          <p:cNvPr id="140" name="TextBox 139">
            <a:extLst>
              <a:ext uri="{FF2B5EF4-FFF2-40B4-BE49-F238E27FC236}">
                <a16:creationId xmlns:a16="http://schemas.microsoft.com/office/drawing/2014/main" id="{A1D6436C-DE6B-2D4F-8798-B605B4EB400A}"/>
              </a:ext>
            </a:extLst>
          </p:cNvPr>
          <p:cNvSpPr txBox="1"/>
          <p:nvPr/>
        </p:nvSpPr>
        <p:spPr>
          <a:xfrm>
            <a:off x="5900300" y="2418550"/>
            <a:ext cx="576065" cy="215444"/>
          </a:xfrm>
          <a:prstGeom prst="rect">
            <a:avLst/>
          </a:prstGeom>
          <a:solidFill>
            <a:srgbClr val="000000"/>
          </a:solidFill>
          <a:ln w="19050">
            <a:solidFill>
              <a:srgbClr val="000000"/>
            </a:solidFill>
          </a:ln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ctr" defTabSz="91440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urier" pitchFamily="2" charset="0"/>
                <a:cs typeface="Courier New" panose="02070309020205020404" pitchFamily="49" charset="0"/>
              </a:rPr>
              <a:t>A.</a:t>
            </a:r>
            <a:r>
              <a:rPr lang="en-US" altLang="ko-KR" sz="1400" kern="0" dirty="0">
                <a:solidFill>
                  <a:prstClr val="white"/>
                </a:solidFill>
                <a:latin typeface="Courier" pitchFamily="2" charset="0"/>
                <a:cs typeface="Courier New" panose="02070309020205020404" pitchFamily="49" charset="0"/>
              </a:rPr>
              <a:t>txt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urier" pitchFamily="2" charset="0"/>
              <a:cs typeface="Courier New" panose="02070309020205020404" pitchFamily="49" charset="0"/>
            </a:endParaRPr>
          </a:p>
        </p:txBody>
      </p:sp>
      <p:sp>
        <p:nvSpPr>
          <p:cNvPr id="162" name="사각형: 둥근 모서리 2">
            <a:extLst>
              <a:ext uri="{FF2B5EF4-FFF2-40B4-BE49-F238E27FC236}">
                <a16:creationId xmlns:a16="http://schemas.microsoft.com/office/drawing/2014/main" id="{56A05673-0049-5946-9E5E-5542FFD38D17}"/>
              </a:ext>
            </a:extLst>
          </p:cNvPr>
          <p:cNvSpPr/>
          <p:nvPr/>
        </p:nvSpPr>
        <p:spPr>
          <a:xfrm>
            <a:off x="5723411" y="3872382"/>
            <a:ext cx="3085079" cy="2548063"/>
          </a:xfrm>
          <a:prstGeom prst="roundRect">
            <a:avLst>
              <a:gd name="adj" fmla="val 7813"/>
            </a:avLst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lIns="0" tIns="0" rIns="0" bIns="0" rtlCol="0" anchor="b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NAND Flash-Based SSD</a:t>
            </a:r>
            <a:endParaRPr kumimoji="0" lang="ko-KR" altLang="en-US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0B8EE81-9469-8D48-9B8F-E44DCD7851ED}"/>
              </a:ext>
            </a:extLst>
          </p:cNvPr>
          <p:cNvGrpSpPr/>
          <p:nvPr/>
        </p:nvGrpSpPr>
        <p:grpSpPr>
          <a:xfrm>
            <a:off x="5869892" y="3727492"/>
            <a:ext cx="2736304" cy="824342"/>
            <a:chOff x="4768975" y="2676666"/>
            <a:chExt cx="2736304" cy="824342"/>
          </a:xfrm>
        </p:grpSpPr>
        <p:pic>
          <p:nvPicPr>
            <p:cNvPr id="163" name="내용 개체 틀 6" descr="실내, 모니터, 검은색, 컴퓨터이(가) 표시된 사진&#10;&#10;자동 생성된 설명">
              <a:extLst>
                <a:ext uri="{FF2B5EF4-FFF2-40B4-BE49-F238E27FC236}">
                  <a16:creationId xmlns:a16="http://schemas.microsoft.com/office/drawing/2014/main" id="{3F614319-9285-F24E-86C9-4A5F912C18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17" t="16490" r="10417" b="19909"/>
            <a:stretch/>
          </p:blipFill>
          <p:spPr>
            <a:xfrm rot="10800000">
              <a:off x="4768975" y="2676666"/>
              <a:ext cx="2736304" cy="824342"/>
            </a:xfrm>
            <a:prstGeom prst="rect">
              <a:avLst/>
            </a:prstGeom>
          </p:spPr>
        </p:pic>
        <p:sp>
          <p:nvSpPr>
            <p:cNvPr id="164" name="사각형: 둥근 모서리 15">
              <a:extLst>
                <a:ext uri="{FF2B5EF4-FFF2-40B4-BE49-F238E27FC236}">
                  <a16:creationId xmlns:a16="http://schemas.microsoft.com/office/drawing/2014/main" id="{693B1BE7-53F0-1A4D-AD32-AB60A4887145}"/>
                </a:ext>
              </a:extLst>
            </p:cNvPr>
            <p:cNvSpPr/>
            <p:nvPr/>
          </p:nvSpPr>
          <p:spPr>
            <a:xfrm>
              <a:off x="5119452" y="2898238"/>
              <a:ext cx="457868" cy="428021"/>
            </a:xfrm>
            <a:prstGeom prst="roundRect">
              <a:avLst>
                <a:gd name="adj" fmla="val 9991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ko-KR" sz="1200" dirty="0">
                  <a:solidFill>
                    <a:schemeClr val="tx1"/>
                  </a:solidFill>
                  <a:latin typeface="Avenir Next Medium" panose="020B0503020202020204" pitchFamily="34" charset="0"/>
                </a:rPr>
                <a:t>CTRL</a:t>
              </a:r>
            </a:p>
          </p:txBody>
        </p:sp>
        <p:sp>
          <p:nvSpPr>
            <p:cNvPr id="165" name="사각형: 둥근 모서리 17">
              <a:extLst>
                <a:ext uri="{FF2B5EF4-FFF2-40B4-BE49-F238E27FC236}">
                  <a16:creationId xmlns:a16="http://schemas.microsoft.com/office/drawing/2014/main" id="{4F972598-EF7A-4E4F-B9DA-6E616F7C5635}"/>
                </a:ext>
              </a:extLst>
            </p:cNvPr>
            <p:cNvSpPr/>
            <p:nvPr/>
          </p:nvSpPr>
          <p:spPr>
            <a:xfrm>
              <a:off x="5694342" y="2797277"/>
              <a:ext cx="416244" cy="199675"/>
            </a:xfrm>
            <a:prstGeom prst="roundRect">
              <a:avLst>
                <a:gd name="adj" fmla="val 9991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ko-KR" sz="1050" dirty="0">
                  <a:solidFill>
                    <a:schemeClr val="tx1"/>
                  </a:solidFill>
                  <a:latin typeface="Avenir Next Medium" panose="020B0503020202020204" pitchFamily="34" charset="0"/>
                </a:rPr>
                <a:t>DRAM</a:t>
              </a:r>
              <a:endParaRPr lang="ko-KR" altLang="en-US" sz="1050" dirty="0">
                <a:solidFill>
                  <a:schemeClr val="tx1"/>
                </a:solidFill>
                <a:latin typeface="Avenir Next Medium" panose="020B0503020202020204" pitchFamily="34" charset="0"/>
              </a:endParaRPr>
            </a:p>
          </p:txBody>
        </p:sp>
        <p:sp>
          <p:nvSpPr>
            <p:cNvPr id="166" name="사각형: 둥근 모서리 18">
              <a:extLst>
                <a:ext uri="{FF2B5EF4-FFF2-40B4-BE49-F238E27FC236}">
                  <a16:creationId xmlns:a16="http://schemas.microsoft.com/office/drawing/2014/main" id="{7D5EF4B9-0DB5-5147-9E3D-93D8C7679FEA}"/>
                </a:ext>
              </a:extLst>
            </p:cNvPr>
            <p:cNvSpPr/>
            <p:nvPr/>
          </p:nvSpPr>
          <p:spPr>
            <a:xfrm>
              <a:off x="6351215" y="2898535"/>
              <a:ext cx="441851" cy="389110"/>
            </a:xfrm>
            <a:prstGeom prst="roundRect">
              <a:avLst>
                <a:gd name="adj" fmla="val 9991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ko-KR" sz="1200" dirty="0">
                  <a:solidFill>
                    <a:schemeClr val="tx1"/>
                  </a:solidFill>
                  <a:latin typeface="Avenir Next Medium" panose="020B0503020202020204" pitchFamily="34" charset="0"/>
                </a:rPr>
                <a:t>NAND</a:t>
              </a:r>
              <a:endParaRPr lang="ko-KR" altLang="en-US" sz="1200" dirty="0">
                <a:solidFill>
                  <a:schemeClr val="tx1"/>
                </a:solidFill>
                <a:latin typeface="Avenir Next Medium" panose="020B0503020202020204" pitchFamily="34" charset="0"/>
              </a:endParaRPr>
            </a:p>
          </p:txBody>
        </p:sp>
        <p:sp>
          <p:nvSpPr>
            <p:cNvPr id="167" name="사각형: 둥근 모서리 19">
              <a:extLst>
                <a:ext uri="{FF2B5EF4-FFF2-40B4-BE49-F238E27FC236}">
                  <a16:creationId xmlns:a16="http://schemas.microsoft.com/office/drawing/2014/main" id="{713B8155-FA36-E347-9423-1F77C57A0961}"/>
                </a:ext>
              </a:extLst>
            </p:cNvPr>
            <p:cNvSpPr/>
            <p:nvPr/>
          </p:nvSpPr>
          <p:spPr>
            <a:xfrm>
              <a:off x="6841618" y="2898535"/>
              <a:ext cx="441851" cy="389110"/>
            </a:xfrm>
            <a:prstGeom prst="roundRect">
              <a:avLst>
                <a:gd name="adj" fmla="val 9991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ko-KR" sz="1200" dirty="0">
                  <a:solidFill>
                    <a:schemeClr val="tx1"/>
                  </a:solidFill>
                  <a:latin typeface="Avenir Next Medium" panose="020B0503020202020204" pitchFamily="34" charset="0"/>
                </a:rPr>
                <a:t>NAND</a:t>
              </a:r>
              <a:endParaRPr lang="ko-KR" altLang="en-US" sz="1200" dirty="0">
                <a:solidFill>
                  <a:schemeClr val="tx1"/>
                </a:solidFill>
                <a:latin typeface="Avenir Next Medium" panose="020B0503020202020204" pitchFamily="34" charset="0"/>
              </a:endParaRPr>
            </a:p>
          </p:txBody>
        </p:sp>
        <p:pic>
          <p:nvPicPr>
            <p:cNvPr id="169" name="그림 161" descr="컴퓨터, 노트북이(가) 표시된 사진&#10;&#10;자동 생성된 설명">
              <a:extLst>
                <a:ext uri="{FF2B5EF4-FFF2-40B4-BE49-F238E27FC236}">
                  <a16:creationId xmlns:a16="http://schemas.microsoft.com/office/drawing/2014/main" id="{E7A22252-C832-174B-982D-8AD0641D8CE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37138" y="2791008"/>
              <a:ext cx="461444" cy="591551"/>
            </a:xfrm>
            <a:prstGeom prst="rect">
              <a:avLst/>
            </a:prstGeom>
          </p:spPr>
        </p:pic>
        <p:pic>
          <p:nvPicPr>
            <p:cNvPr id="172" name="그림 164" descr="컴퓨터, 노트북이(가) 표시된 사진&#10;&#10;자동 생성된 설명">
              <a:extLst>
                <a:ext uri="{FF2B5EF4-FFF2-40B4-BE49-F238E27FC236}">
                  <a16:creationId xmlns:a16="http://schemas.microsoft.com/office/drawing/2014/main" id="{B90C591A-0391-F54D-99C2-9500E92E539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7389" y="2791008"/>
              <a:ext cx="461444" cy="591551"/>
            </a:xfrm>
            <a:prstGeom prst="rect">
              <a:avLst/>
            </a:prstGeom>
          </p:spPr>
        </p:pic>
      </p:grpSp>
      <p:sp>
        <p:nvSpPr>
          <p:cNvPr id="184" name="직사각형 49">
            <a:extLst>
              <a:ext uri="{FF2B5EF4-FFF2-40B4-BE49-F238E27FC236}">
                <a16:creationId xmlns:a16="http://schemas.microsoft.com/office/drawing/2014/main" id="{F2D5DD77-C0D4-DB47-A514-C9265FEC6385}"/>
              </a:ext>
            </a:extLst>
          </p:cNvPr>
          <p:cNvSpPr/>
          <p:nvPr/>
        </p:nvSpPr>
        <p:spPr>
          <a:xfrm>
            <a:off x="6043724" y="4775400"/>
            <a:ext cx="432048" cy="215280"/>
          </a:xfrm>
          <a:prstGeom prst="rect">
            <a:avLst/>
          </a:prstGeom>
          <a:solidFill>
            <a:srgbClr val="D3EDCE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A0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85" name="직사각형 50">
            <a:extLst>
              <a:ext uri="{FF2B5EF4-FFF2-40B4-BE49-F238E27FC236}">
                <a16:creationId xmlns:a16="http://schemas.microsoft.com/office/drawing/2014/main" id="{8958D2CA-0F34-D04F-AD75-DDAC408A5535}"/>
              </a:ext>
            </a:extLst>
          </p:cNvPr>
          <p:cNvSpPr/>
          <p:nvPr/>
        </p:nvSpPr>
        <p:spPr>
          <a:xfrm>
            <a:off x="5782633" y="477540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kern="0" dirty="0">
                <a:solidFill>
                  <a:srgbClr val="000000"/>
                </a:solidFill>
                <a:latin typeface="Avenir Next Medium" panose="020B0503020202020204" pitchFamily="34" charset="0"/>
                <a:cs typeface="Courier New" panose="02070309020205020404" pitchFamily="49" charset="0"/>
              </a:rPr>
              <a:t>0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86" name="직사각형 51">
            <a:extLst>
              <a:ext uri="{FF2B5EF4-FFF2-40B4-BE49-F238E27FC236}">
                <a16:creationId xmlns:a16="http://schemas.microsoft.com/office/drawing/2014/main" id="{04E02199-D5FF-4B45-ABC1-F3E92964A663}"/>
              </a:ext>
            </a:extLst>
          </p:cNvPr>
          <p:cNvSpPr/>
          <p:nvPr/>
        </p:nvSpPr>
        <p:spPr>
          <a:xfrm>
            <a:off x="6043724" y="4990310"/>
            <a:ext cx="432048" cy="215280"/>
          </a:xfrm>
          <a:prstGeom prst="rect">
            <a:avLst/>
          </a:prstGeom>
          <a:solidFill>
            <a:srgbClr val="D3EDCE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A1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87" name="직사각형 52">
            <a:extLst>
              <a:ext uri="{FF2B5EF4-FFF2-40B4-BE49-F238E27FC236}">
                <a16:creationId xmlns:a16="http://schemas.microsoft.com/office/drawing/2014/main" id="{BD088234-8E3F-DB42-86E5-983241A853BC}"/>
              </a:ext>
            </a:extLst>
          </p:cNvPr>
          <p:cNvSpPr/>
          <p:nvPr/>
        </p:nvSpPr>
        <p:spPr>
          <a:xfrm>
            <a:off x="5782633" y="499031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1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88" name="직사각형 53">
            <a:extLst>
              <a:ext uri="{FF2B5EF4-FFF2-40B4-BE49-F238E27FC236}">
                <a16:creationId xmlns:a16="http://schemas.microsoft.com/office/drawing/2014/main" id="{926B1167-B945-8249-95CD-AC2DF8D308DA}"/>
              </a:ext>
            </a:extLst>
          </p:cNvPr>
          <p:cNvSpPr/>
          <p:nvPr/>
        </p:nvSpPr>
        <p:spPr>
          <a:xfrm>
            <a:off x="6043724" y="5205220"/>
            <a:ext cx="432048" cy="215280"/>
          </a:xfrm>
          <a:prstGeom prst="rect">
            <a:avLst/>
          </a:prstGeom>
          <a:solidFill>
            <a:srgbClr val="D3EDCE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A2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89" name="직사각형 54">
            <a:extLst>
              <a:ext uri="{FF2B5EF4-FFF2-40B4-BE49-F238E27FC236}">
                <a16:creationId xmlns:a16="http://schemas.microsoft.com/office/drawing/2014/main" id="{9F980383-B402-0B4A-B57E-DA70584129B3}"/>
              </a:ext>
            </a:extLst>
          </p:cNvPr>
          <p:cNvSpPr/>
          <p:nvPr/>
        </p:nvSpPr>
        <p:spPr>
          <a:xfrm>
            <a:off x="5782633" y="520522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2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90" name="직사각형 55">
            <a:extLst>
              <a:ext uri="{FF2B5EF4-FFF2-40B4-BE49-F238E27FC236}">
                <a16:creationId xmlns:a16="http://schemas.microsoft.com/office/drawing/2014/main" id="{E505A0A6-04CA-514F-8723-B37526EDE90B}"/>
              </a:ext>
            </a:extLst>
          </p:cNvPr>
          <p:cNvSpPr/>
          <p:nvPr/>
        </p:nvSpPr>
        <p:spPr>
          <a:xfrm>
            <a:off x="6043724" y="5420130"/>
            <a:ext cx="432048" cy="21528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30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venir Next Medium" panose="020B0503020202020204" pitchFamily="34" charset="0"/>
              </a:rPr>
              <a:t>Page</a:t>
            </a:r>
            <a:endParaRPr kumimoji="0" lang="ko-KR" altLang="en-US" sz="130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91" name="직사각형 56">
            <a:extLst>
              <a:ext uri="{FF2B5EF4-FFF2-40B4-BE49-F238E27FC236}">
                <a16:creationId xmlns:a16="http://schemas.microsoft.com/office/drawing/2014/main" id="{3C5CB26F-C243-6E46-82C0-BA74525AB7A9}"/>
              </a:ext>
            </a:extLst>
          </p:cNvPr>
          <p:cNvSpPr/>
          <p:nvPr/>
        </p:nvSpPr>
        <p:spPr>
          <a:xfrm>
            <a:off x="5782633" y="542013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3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92" name="직사각형 57">
            <a:extLst>
              <a:ext uri="{FF2B5EF4-FFF2-40B4-BE49-F238E27FC236}">
                <a16:creationId xmlns:a16="http://schemas.microsoft.com/office/drawing/2014/main" id="{F9261F39-066A-5843-A4B6-41C5954BD57B}"/>
              </a:ext>
            </a:extLst>
          </p:cNvPr>
          <p:cNvSpPr/>
          <p:nvPr/>
        </p:nvSpPr>
        <p:spPr>
          <a:xfrm>
            <a:off x="5836302" y="5634300"/>
            <a:ext cx="695818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Blk#0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25" name="직사각형 49">
            <a:extLst>
              <a:ext uri="{FF2B5EF4-FFF2-40B4-BE49-F238E27FC236}">
                <a16:creationId xmlns:a16="http://schemas.microsoft.com/office/drawing/2014/main" id="{9498A379-1A31-3F46-86F6-D6D8C49CB1B8}"/>
              </a:ext>
            </a:extLst>
          </p:cNvPr>
          <p:cNvSpPr/>
          <p:nvPr/>
        </p:nvSpPr>
        <p:spPr>
          <a:xfrm>
            <a:off x="6787621" y="4775400"/>
            <a:ext cx="432048" cy="215280"/>
          </a:xfrm>
          <a:prstGeom prst="rect">
            <a:avLst/>
          </a:prstGeom>
          <a:solidFill>
            <a:srgbClr val="B3EB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B0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26" name="직사각형 50">
            <a:extLst>
              <a:ext uri="{FF2B5EF4-FFF2-40B4-BE49-F238E27FC236}">
                <a16:creationId xmlns:a16="http://schemas.microsoft.com/office/drawing/2014/main" id="{515099A2-A30E-E74D-AEFC-A2FAB9780AF0}"/>
              </a:ext>
            </a:extLst>
          </p:cNvPr>
          <p:cNvSpPr/>
          <p:nvPr/>
        </p:nvSpPr>
        <p:spPr>
          <a:xfrm>
            <a:off x="6526530" y="477540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4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27" name="직사각형 51">
            <a:extLst>
              <a:ext uri="{FF2B5EF4-FFF2-40B4-BE49-F238E27FC236}">
                <a16:creationId xmlns:a16="http://schemas.microsoft.com/office/drawing/2014/main" id="{EF7A66EF-4C17-6E4D-98B5-EC846DC21D88}"/>
              </a:ext>
            </a:extLst>
          </p:cNvPr>
          <p:cNvSpPr/>
          <p:nvPr/>
        </p:nvSpPr>
        <p:spPr>
          <a:xfrm>
            <a:off x="6787621" y="4990310"/>
            <a:ext cx="432048" cy="215280"/>
          </a:xfrm>
          <a:prstGeom prst="rect">
            <a:avLst/>
          </a:prstGeom>
          <a:solidFill>
            <a:srgbClr val="B3EB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B1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28" name="직사각형 52">
            <a:extLst>
              <a:ext uri="{FF2B5EF4-FFF2-40B4-BE49-F238E27FC236}">
                <a16:creationId xmlns:a16="http://schemas.microsoft.com/office/drawing/2014/main" id="{4846E890-855F-4745-8C80-BF208472F0E7}"/>
              </a:ext>
            </a:extLst>
          </p:cNvPr>
          <p:cNvSpPr/>
          <p:nvPr/>
        </p:nvSpPr>
        <p:spPr>
          <a:xfrm>
            <a:off x="6526530" y="499031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5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29" name="직사각형 53">
            <a:extLst>
              <a:ext uri="{FF2B5EF4-FFF2-40B4-BE49-F238E27FC236}">
                <a16:creationId xmlns:a16="http://schemas.microsoft.com/office/drawing/2014/main" id="{43068C01-56BC-1449-BE93-480118B3FE5C}"/>
              </a:ext>
            </a:extLst>
          </p:cNvPr>
          <p:cNvSpPr/>
          <p:nvPr/>
        </p:nvSpPr>
        <p:spPr>
          <a:xfrm>
            <a:off x="6787621" y="5205220"/>
            <a:ext cx="432048" cy="215280"/>
          </a:xfrm>
          <a:prstGeom prst="rect">
            <a:avLst/>
          </a:prstGeom>
          <a:solidFill>
            <a:srgbClr val="B3EB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B2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30" name="직사각형 54">
            <a:extLst>
              <a:ext uri="{FF2B5EF4-FFF2-40B4-BE49-F238E27FC236}">
                <a16:creationId xmlns:a16="http://schemas.microsoft.com/office/drawing/2014/main" id="{BAEA7D64-A898-BA40-A5AF-A2CC0AE80853}"/>
              </a:ext>
            </a:extLst>
          </p:cNvPr>
          <p:cNvSpPr/>
          <p:nvPr/>
        </p:nvSpPr>
        <p:spPr>
          <a:xfrm>
            <a:off x="6526530" y="520522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6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31" name="직사각형 55">
            <a:extLst>
              <a:ext uri="{FF2B5EF4-FFF2-40B4-BE49-F238E27FC236}">
                <a16:creationId xmlns:a16="http://schemas.microsoft.com/office/drawing/2014/main" id="{58522567-AB22-7347-831C-17871520EAF6}"/>
              </a:ext>
            </a:extLst>
          </p:cNvPr>
          <p:cNvSpPr/>
          <p:nvPr/>
        </p:nvSpPr>
        <p:spPr>
          <a:xfrm>
            <a:off x="6787621" y="5420130"/>
            <a:ext cx="432048" cy="21528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30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32" name="직사각형 56">
            <a:extLst>
              <a:ext uri="{FF2B5EF4-FFF2-40B4-BE49-F238E27FC236}">
                <a16:creationId xmlns:a16="http://schemas.microsoft.com/office/drawing/2014/main" id="{BEA30880-AF74-7D4E-958A-00265BCB4EA3}"/>
              </a:ext>
            </a:extLst>
          </p:cNvPr>
          <p:cNvSpPr/>
          <p:nvPr/>
        </p:nvSpPr>
        <p:spPr>
          <a:xfrm>
            <a:off x="6526530" y="542013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7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33" name="직사각형 57">
            <a:extLst>
              <a:ext uri="{FF2B5EF4-FFF2-40B4-BE49-F238E27FC236}">
                <a16:creationId xmlns:a16="http://schemas.microsoft.com/office/drawing/2014/main" id="{BE6B6D79-FEF6-B04D-B8E0-62D303D7ABCE}"/>
              </a:ext>
            </a:extLst>
          </p:cNvPr>
          <p:cNvSpPr/>
          <p:nvPr/>
        </p:nvSpPr>
        <p:spPr>
          <a:xfrm>
            <a:off x="6602501" y="5634300"/>
            <a:ext cx="695818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Blk#1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36" name="직사각형 49">
            <a:extLst>
              <a:ext uri="{FF2B5EF4-FFF2-40B4-BE49-F238E27FC236}">
                <a16:creationId xmlns:a16="http://schemas.microsoft.com/office/drawing/2014/main" id="{182C1F45-3653-764B-B7C5-1D68679BFC85}"/>
              </a:ext>
            </a:extLst>
          </p:cNvPr>
          <p:cNvSpPr/>
          <p:nvPr/>
        </p:nvSpPr>
        <p:spPr>
          <a:xfrm>
            <a:off x="7531518" y="4775400"/>
            <a:ext cx="432048" cy="21528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37" name="직사각형 50">
            <a:extLst>
              <a:ext uri="{FF2B5EF4-FFF2-40B4-BE49-F238E27FC236}">
                <a16:creationId xmlns:a16="http://schemas.microsoft.com/office/drawing/2014/main" id="{4C2B5A23-1AC5-6B48-B493-AE34983F06D3}"/>
              </a:ext>
            </a:extLst>
          </p:cNvPr>
          <p:cNvSpPr/>
          <p:nvPr/>
        </p:nvSpPr>
        <p:spPr>
          <a:xfrm>
            <a:off x="7270427" y="477540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8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38" name="직사각형 51">
            <a:extLst>
              <a:ext uri="{FF2B5EF4-FFF2-40B4-BE49-F238E27FC236}">
                <a16:creationId xmlns:a16="http://schemas.microsoft.com/office/drawing/2014/main" id="{D502E61F-66B9-AD48-B405-353E5995D569}"/>
              </a:ext>
            </a:extLst>
          </p:cNvPr>
          <p:cNvSpPr/>
          <p:nvPr/>
        </p:nvSpPr>
        <p:spPr>
          <a:xfrm>
            <a:off x="7531518" y="4990310"/>
            <a:ext cx="432048" cy="21528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39" name="직사각형 52">
            <a:extLst>
              <a:ext uri="{FF2B5EF4-FFF2-40B4-BE49-F238E27FC236}">
                <a16:creationId xmlns:a16="http://schemas.microsoft.com/office/drawing/2014/main" id="{634D1833-3DFF-7444-AD17-4964948ABD40}"/>
              </a:ext>
            </a:extLst>
          </p:cNvPr>
          <p:cNvSpPr/>
          <p:nvPr/>
        </p:nvSpPr>
        <p:spPr>
          <a:xfrm>
            <a:off x="7270427" y="499031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9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40" name="직사각형 53">
            <a:extLst>
              <a:ext uri="{FF2B5EF4-FFF2-40B4-BE49-F238E27FC236}">
                <a16:creationId xmlns:a16="http://schemas.microsoft.com/office/drawing/2014/main" id="{76FF11B7-BF05-FD47-B610-CE47C3051DDF}"/>
              </a:ext>
            </a:extLst>
          </p:cNvPr>
          <p:cNvSpPr/>
          <p:nvPr/>
        </p:nvSpPr>
        <p:spPr>
          <a:xfrm>
            <a:off x="7531518" y="5205220"/>
            <a:ext cx="432048" cy="21528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41" name="직사각형 54">
            <a:extLst>
              <a:ext uri="{FF2B5EF4-FFF2-40B4-BE49-F238E27FC236}">
                <a16:creationId xmlns:a16="http://schemas.microsoft.com/office/drawing/2014/main" id="{68F85DC2-DB98-C543-AAF5-1BE92AA631B6}"/>
              </a:ext>
            </a:extLst>
          </p:cNvPr>
          <p:cNvSpPr/>
          <p:nvPr/>
        </p:nvSpPr>
        <p:spPr>
          <a:xfrm>
            <a:off x="7270427" y="520522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10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42" name="직사각형 55">
            <a:extLst>
              <a:ext uri="{FF2B5EF4-FFF2-40B4-BE49-F238E27FC236}">
                <a16:creationId xmlns:a16="http://schemas.microsoft.com/office/drawing/2014/main" id="{BBD98D7F-94A7-C34D-98A0-8EA2175366AD}"/>
              </a:ext>
            </a:extLst>
          </p:cNvPr>
          <p:cNvSpPr/>
          <p:nvPr/>
        </p:nvSpPr>
        <p:spPr>
          <a:xfrm>
            <a:off x="7531518" y="5420130"/>
            <a:ext cx="432048" cy="21528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30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43" name="직사각형 56">
            <a:extLst>
              <a:ext uri="{FF2B5EF4-FFF2-40B4-BE49-F238E27FC236}">
                <a16:creationId xmlns:a16="http://schemas.microsoft.com/office/drawing/2014/main" id="{62C329EB-CB7B-6445-9562-E73A6D930721}"/>
              </a:ext>
            </a:extLst>
          </p:cNvPr>
          <p:cNvSpPr/>
          <p:nvPr/>
        </p:nvSpPr>
        <p:spPr>
          <a:xfrm>
            <a:off x="7270427" y="542013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11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44" name="직사각형 57">
            <a:extLst>
              <a:ext uri="{FF2B5EF4-FFF2-40B4-BE49-F238E27FC236}">
                <a16:creationId xmlns:a16="http://schemas.microsoft.com/office/drawing/2014/main" id="{06AD1D92-54BC-4745-A4F8-D6C2DBB27286}"/>
              </a:ext>
            </a:extLst>
          </p:cNvPr>
          <p:cNvSpPr/>
          <p:nvPr/>
        </p:nvSpPr>
        <p:spPr>
          <a:xfrm>
            <a:off x="7346398" y="5634300"/>
            <a:ext cx="695818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Blk#2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47" name="직사각형 49">
            <a:extLst>
              <a:ext uri="{FF2B5EF4-FFF2-40B4-BE49-F238E27FC236}">
                <a16:creationId xmlns:a16="http://schemas.microsoft.com/office/drawing/2014/main" id="{DD61C578-D8B1-E848-9E59-DC9388A1D3EF}"/>
              </a:ext>
            </a:extLst>
          </p:cNvPr>
          <p:cNvSpPr/>
          <p:nvPr/>
        </p:nvSpPr>
        <p:spPr>
          <a:xfrm>
            <a:off x="8275414" y="4775400"/>
            <a:ext cx="432048" cy="21528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48" name="직사각형 50">
            <a:extLst>
              <a:ext uri="{FF2B5EF4-FFF2-40B4-BE49-F238E27FC236}">
                <a16:creationId xmlns:a16="http://schemas.microsoft.com/office/drawing/2014/main" id="{C8438F82-34E1-7B46-8679-88CD9D298568}"/>
              </a:ext>
            </a:extLst>
          </p:cNvPr>
          <p:cNvSpPr/>
          <p:nvPr/>
        </p:nvSpPr>
        <p:spPr>
          <a:xfrm>
            <a:off x="8014323" y="477540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12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49" name="직사각형 51">
            <a:extLst>
              <a:ext uri="{FF2B5EF4-FFF2-40B4-BE49-F238E27FC236}">
                <a16:creationId xmlns:a16="http://schemas.microsoft.com/office/drawing/2014/main" id="{0F4AB227-BAA4-FA48-B7CB-03F193CA1392}"/>
              </a:ext>
            </a:extLst>
          </p:cNvPr>
          <p:cNvSpPr/>
          <p:nvPr/>
        </p:nvSpPr>
        <p:spPr>
          <a:xfrm>
            <a:off x="8275414" y="4990310"/>
            <a:ext cx="432048" cy="21528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50" name="직사각형 52">
            <a:extLst>
              <a:ext uri="{FF2B5EF4-FFF2-40B4-BE49-F238E27FC236}">
                <a16:creationId xmlns:a16="http://schemas.microsoft.com/office/drawing/2014/main" id="{B8640C40-2599-5746-987B-6C8AFEC915A1}"/>
              </a:ext>
            </a:extLst>
          </p:cNvPr>
          <p:cNvSpPr/>
          <p:nvPr/>
        </p:nvSpPr>
        <p:spPr>
          <a:xfrm>
            <a:off x="8014323" y="499031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13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51" name="직사각형 53">
            <a:extLst>
              <a:ext uri="{FF2B5EF4-FFF2-40B4-BE49-F238E27FC236}">
                <a16:creationId xmlns:a16="http://schemas.microsoft.com/office/drawing/2014/main" id="{08F19778-DD6C-5441-8F84-0F847268A8C1}"/>
              </a:ext>
            </a:extLst>
          </p:cNvPr>
          <p:cNvSpPr/>
          <p:nvPr/>
        </p:nvSpPr>
        <p:spPr>
          <a:xfrm>
            <a:off x="8275414" y="5205220"/>
            <a:ext cx="432048" cy="21528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52" name="직사각형 54">
            <a:extLst>
              <a:ext uri="{FF2B5EF4-FFF2-40B4-BE49-F238E27FC236}">
                <a16:creationId xmlns:a16="http://schemas.microsoft.com/office/drawing/2014/main" id="{8A221C12-E33C-324C-A0F9-5DF4042C7143}"/>
              </a:ext>
            </a:extLst>
          </p:cNvPr>
          <p:cNvSpPr/>
          <p:nvPr/>
        </p:nvSpPr>
        <p:spPr>
          <a:xfrm>
            <a:off x="8014323" y="520522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14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53" name="직사각형 55">
            <a:extLst>
              <a:ext uri="{FF2B5EF4-FFF2-40B4-BE49-F238E27FC236}">
                <a16:creationId xmlns:a16="http://schemas.microsoft.com/office/drawing/2014/main" id="{E9C15969-A10D-8143-AEF7-92D1C0B24884}"/>
              </a:ext>
            </a:extLst>
          </p:cNvPr>
          <p:cNvSpPr/>
          <p:nvPr/>
        </p:nvSpPr>
        <p:spPr>
          <a:xfrm>
            <a:off x="8275414" y="5420130"/>
            <a:ext cx="432048" cy="21528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30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54" name="직사각형 56">
            <a:extLst>
              <a:ext uri="{FF2B5EF4-FFF2-40B4-BE49-F238E27FC236}">
                <a16:creationId xmlns:a16="http://schemas.microsoft.com/office/drawing/2014/main" id="{B0E919D2-E664-9E48-8253-196E69C56F6D}"/>
              </a:ext>
            </a:extLst>
          </p:cNvPr>
          <p:cNvSpPr/>
          <p:nvPr/>
        </p:nvSpPr>
        <p:spPr>
          <a:xfrm>
            <a:off x="8014323" y="542013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15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55" name="직사각형 57">
            <a:extLst>
              <a:ext uri="{FF2B5EF4-FFF2-40B4-BE49-F238E27FC236}">
                <a16:creationId xmlns:a16="http://schemas.microsoft.com/office/drawing/2014/main" id="{76111042-D03B-B443-BBE3-38B89CCAAE67}"/>
              </a:ext>
            </a:extLst>
          </p:cNvPr>
          <p:cNvSpPr/>
          <p:nvPr/>
        </p:nvSpPr>
        <p:spPr>
          <a:xfrm>
            <a:off x="8090294" y="5634300"/>
            <a:ext cx="695818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Blk#3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17" name="직사각형 21">
            <a:extLst>
              <a:ext uri="{FF2B5EF4-FFF2-40B4-BE49-F238E27FC236}">
                <a16:creationId xmlns:a16="http://schemas.microsoft.com/office/drawing/2014/main" id="{DF81B1E4-967E-1B47-9A8A-B1DBD77469FA}"/>
              </a:ext>
            </a:extLst>
          </p:cNvPr>
          <p:cNvSpPr/>
          <p:nvPr/>
        </p:nvSpPr>
        <p:spPr>
          <a:xfrm>
            <a:off x="6164824" y="3288220"/>
            <a:ext cx="216024" cy="432048"/>
          </a:xfrm>
          <a:prstGeom prst="rect">
            <a:avLst/>
          </a:prstGeom>
          <a:solidFill>
            <a:srgbClr val="92D050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A1’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85" name="직사각형 51">
            <a:extLst>
              <a:ext uri="{FF2B5EF4-FFF2-40B4-BE49-F238E27FC236}">
                <a16:creationId xmlns:a16="http://schemas.microsoft.com/office/drawing/2014/main" id="{9FDAA083-3C8A-A643-9597-C06FE7B619CB}"/>
              </a:ext>
            </a:extLst>
          </p:cNvPr>
          <p:cNvSpPr/>
          <p:nvPr/>
        </p:nvSpPr>
        <p:spPr>
          <a:xfrm>
            <a:off x="6044281" y="4990310"/>
            <a:ext cx="432048" cy="215280"/>
          </a:xfrm>
          <a:prstGeom prst="rect">
            <a:avLst/>
          </a:prstGeom>
          <a:solidFill>
            <a:schemeClr val="bg1">
              <a:lumMod val="50000"/>
            </a:schemeClr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A1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86" name="직사각형 55">
            <a:extLst>
              <a:ext uri="{FF2B5EF4-FFF2-40B4-BE49-F238E27FC236}">
                <a16:creationId xmlns:a16="http://schemas.microsoft.com/office/drawing/2014/main" id="{D321D1C4-3858-C645-BF86-E1B2C49F0FA7}"/>
              </a:ext>
            </a:extLst>
          </p:cNvPr>
          <p:cNvSpPr/>
          <p:nvPr/>
        </p:nvSpPr>
        <p:spPr>
          <a:xfrm>
            <a:off x="6044281" y="5420130"/>
            <a:ext cx="432048" cy="215280"/>
          </a:xfrm>
          <a:prstGeom prst="rect">
            <a:avLst/>
          </a:prstGeom>
          <a:solidFill>
            <a:srgbClr val="92D050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30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venir Next Medium" panose="020B0503020202020204" pitchFamily="34" charset="0"/>
              </a:rPr>
              <a:t>A1’</a:t>
            </a:r>
            <a:endParaRPr kumimoji="0" lang="ko-KR" altLang="en-US" sz="130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cxnSp>
        <p:nvCxnSpPr>
          <p:cNvPr id="89" name="연결선: 꺾임 82">
            <a:extLst>
              <a:ext uri="{FF2B5EF4-FFF2-40B4-BE49-F238E27FC236}">
                <a16:creationId xmlns:a16="http://schemas.microsoft.com/office/drawing/2014/main" id="{153D997A-9785-3547-AA85-2654DEFFFAB7}"/>
              </a:ext>
            </a:extLst>
          </p:cNvPr>
          <p:cNvCxnSpPr>
            <a:cxnSpLocks/>
            <a:stCxn id="93" idx="1"/>
          </p:cNvCxnSpPr>
          <p:nvPr/>
        </p:nvCxnSpPr>
        <p:spPr>
          <a:xfrm rot="5400000">
            <a:off x="6780735" y="2733834"/>
            <a:ext cx="276273" cy="433494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rgbClr val="0000FF"/>
            </a:solidFill>
            <a:prstDash val="solid"/>
            <a:tailEnd type="triangle"/>
          </a:ln>
          <a:effectLst/>
        </p:spPr>
      </p:cxnSp>
      <p:cxnSp>
        <p:nvCxnSpPr>
          <p:cNvPr id="90" name="연결선: 꺾임 84">
            <a:extLst>
              <a:ext uri="{FF2B5EF4-FFF2-40B4-BE49-F238E27FC236}">
                <a16:creationId xmlns:a16="http://schemas.microsoft.com/office/drawing/2014/main" id="{66819306-6899-854C-B5C5-18C6C79CAADC}"/>
              </a:ext>
            </a:extLst>
          </p:cNvPr>
          <p:cNvCxnSpPr>
            <a:cxnSpLocks/>
            <a:stCxn id="93" idx="1"/>
          </p:cNvCxnSpPr>
          <p:nvPr/>
        </p:nvCxnSpPr>
        <p:spPr>
          <a:xfrm rot="5400000">
            <a:off x="6888057" y="2841156"/>
            <a:ext cx="276273" cy="218850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rgbClr val="0000FF"/>
            </a:solidFill>
            <a:prstDash val="solid"/>
            <a:tailEnd type="triangle"/>
          </a:ln>
          <a:effectLst/>
        </p:spPr>
      </p:cxnSp>
      <p:cxnSp>
        <p:nvCxnSpPr>
          <p:cNvPr id="91" name="연결선: 꺾임 127">
            <a:extLst>
              <a:ext uri="{FF2B5EF4-FFF2-40B4-BE49-F238E27FC236}">
                <a16:creationId xmlns:a16="http://schemas.microsoft.com/office/drawing/2014/main" id="{8871162E-7D9B-8948-8FB9-A0EA497BF826}"/>
              </a:ext>
            </a:extLst>
          </p:cNvPr>
          <p:cNvCxnSpPr>
            <a:cxnSpLocks/>
            <a:stCxn id="93" idx="1"/>
          </p:cNvCxnSpPr>
          <p:nvPr/>
        </p:nvCxnSpPr>
        <p:spPr>
          <a:xfrm rot="5400000">
            <a:off x="6995379" y="2948478"/>
            <a:ext cx="276273" cy="4206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rgbClr val="0000FF"/>
            </a:solidFill>
            <a:prstDash val="solid"/>
            <a:tailEnd type="triangle"/>
          </a:ln>
          <a:effectLst/>
        </p:spPr>
      </p:cxnSp>
      <p:grpSp>
        <p:nvGrpSpPr>
          <p:cNvPr id="92" name="그룹 121">
            <a:extLst>
              <a:ext uri="{FF2B5EF4-FFF2-40B4-BE49-F238E27FC236}">
                <a16:creationId xmlns:a16="http://schemas.microsoft.com/office/drawing/2014/main" id="{1427D4A1-A2FD-FE4F-88F8-DA893D8765C8}"/>
              </a:ext>
            </a:extLst>
          </p:cNvPr>
          <p:cNvGrpSpPr/>
          <p:nvPr/>
        </p:nvGrpSpPr>
        <p:grpSpPr>
          <a:xfrm>
            <a:off x="6897574" y="2236381"/>
            <a:ext cx="476403" cy="576064"/>
            <a:chOff x="8599285" y="4653136"/>
            <a:chExt cx="692801" cy="792088"/>
          </a:xfrm>
        </p:grpSpPr>
        <p:sp>
          <p:nvSpPr>
            <p:cNvPr id="93" name="사각형: 잘린 한쪽 모서리 122">
              <a:extLst>
                <a:ext uri="{FF2B5EF4-FFF2-40B4-BE49-F238E27FC236}">
                  <a16:creationId xmlns:a16="http://schemas.microsoft.com/office/drawing/2014/main" id="{75824580-89B5-AB40-8204-15A5BB066564}"/>
                </a:ext>
              </a:extLst>
            </p:cNvPr>
            <p:cNvSpPr/>
            <p:nvPr/>
          </p:nvSpPr>
          <p:spPr>
            <a:xfrm>
              <a:off x="8599285" y="4653136"/>
              <a:ext cx="692342" cy="792088"/>
            </a:xfrm>
            <a:prstGeom prst="snip1Rect">
              <a:avLst>
                <a:gd name="adj" fmla="val 27215"/>
              </a:avLst>
            </a:prstGeom>
            <a:solidFill>
              <a:srgbClr val="B3EBFF"/>
            </a:solidFill>
            <a:ln w="19050" cap="sq" cmpd="sng" algn="ctr">
              <a:solidFill>
                <a:srgbClr val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94" name="직각 삼각형 123">
              <a:extLst>
                <a:ext uri="{FF2B5EF4-FFF2-40B4-BE49-F238E27FC236}">
                  <a16:creationId xmlns:a16="http://schemas.microsoft.com/office/drawing/2014/main" id="{0011099B-311F-AD47-9815-C733BD33F46C}"/>
                </a:ext>
              </a:extLst>
            </p:cNvPr>
            <p:cNvSpPr/>
            <p:nvPr/>
          </p:nvSpPr>
          <p:spPr>
            <a:xfrm>
              <a:off x="9113858" y="4653136"/>
              <a:ext cx="178228" cy="181402"/>
            </a:xfrm>
            <a:prstGeom prst="rtTriangle">
              <a:avLst/>
            </a:prstGeom>
            <a:solidFill>
              <a:srgbClr val="FFFFFF">
                <a:lumMod val="65000"/>
              </a:srgbClr>
            </a:solidFill>
            <a:ln w="19050" cap="sq" cmpd="sng" algn="ctr">
              <a:solidFill>
                <a:srgbClr val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</p:grpSp>
      <p:sp>
        <p:nvSpPr>
          <p:cNvPr id="95" name="TextBox 94">
            <a:extLst>
              <a:ext uri="{FF2B5EF4-FFF2-40B4-BE49-F238E27FC236}">
                <a16:creationId xmlns:a16="http://schemas.microsoft.com/office/drawing/2014/main" id="{C9F3F98B-D7EE-E544-999F-7D796A4B7956}"/>
              </a:ext>
            </a:extLst>
          </p:cNvPr>
          <p:cNvSpPr txBox="1"/>
          <p:nvPr/>
        </p:nvSpPr>
        <p:spPr>
          <a:xfrm>
            <a:off x="6759711" y="2418550"/>
            <a:ext cx="576065" cy="215444"/>
          </a:xfrm>
          <a:prstGeom prst="rect">
            <a:avLst/>
          </a:prstGeom>
          <a:solidFill>
            <a:srgbClr val="000000"/>
          </a:solidFill>
          <a:ln w="19050">
            <a:solidFill>
              <a:srgbClr val="000000"/>
            </a:solidFill>
          </a:ln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ctr" defTabSz="91440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urier" pitchFamily="2" charset="0"/>
                <a:cs typeface="Courier New" panose="02070309020205020404" pitchFamily="49" charset="0"/>
              </a:rPr>
              <a:t>B.</a:t>
            </a:r>
            <a:r>
              <a:rPr lang="en-US" altLang="ko-KR" sz="1400" kern="0" dirty="0" err="1">
                <a:solidFill>
                  <a:prstClr val="white"/>
                </a:solidFill>
                <a:latin typeface="Courier" pitchFamily="2" charset="0"/>
                <a:cs typeface="Courier New" panose="02070309020205020404" pitchFamily="49" charset="0"/>
              </a:rPr>
              <a:t>png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urier" pitchFamily="2" charset="0"/>
              <a:cs typeface="Courier New" panose="02070309020205020404" pitchFamily="49" charset="0"/>
            </a:endParaRPr>
          </a:p>
        </p:txBody>
      </p:sp>
      <p:sp>
        <p:nvSpPr>
          <p:cNvPr id="97" name="Content Placeholder 7">
            <a:extLst>
              <a:ext uri="{FF2B5EF4-FFF2-40B4-BE49-F238E27FC236}">
                <a16:creationId xmlns:a16="http://schemas.microsoft.com/office/drawing/2014/main" id="{37416A54-F7F0-3749-A0D9-75150261BD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703" y="972065"/>
            <a:ext cx="8844594" cy="5384286"/>
          </a:xfrm>
        </p:spPr>
        <p:txBody>
          <a:bodyPr/>
          <a:lstStyle/>
          <a:p>
            <a:r>
              <a:rPr lang="en-US" dirty="0"/>
              <a:t>Deleted </a:t>
            </a:r>
            <a:r>
              <a:rPr lang="en-US" b="0" dirty="0"/>
              <a:t>data can </a:t>
            </a:r>
            <a:r>
              <a:rPr lang="en-US" b="0" dirty="0">
                <a:solidFill>
                  <a:srgbClr val="C00000"/>
                </a:solidFill>
              </a:rPr>
              <a:t>remain in SSDs </a:t>
            </a:r>
            <a:r>
              <a:rPr lang="en-US" b="0" dirty="0"/>
              <a:t>for </a:t>
            </a:r>
            <a:r>
              <a:rPr lang="en-US" b="0" dirty="0">
                <a:solidFill>
                  <a:srgbClr val="C00000"/>
                </a:solidFill>
              </a:rPr>
              <a:t>indefinite time</a:t>
            </a:r>
            <a:endParaRPr lang="en-CH" b="0" dirty="0">
              <a:solidFill>
                <a:srgbClr val="C00000"/>
              </a:solidFill>
            </a:endParaRPr>
          </a:p>
          <a:p>
            <a:endParaRPr lang="en-CH" dirty="0"/>
          </a:p>
        </p:txBody>
      </p:sp>
      <p:sp>
        <p:nvSpPr>
          <p:cNvPr id="96" name="Slide Number Placeholder 4">
            <a:extLst>
              <a:ext uri="{FF2B5EF4-FFF2-40B4-BE49-F238E27FC236}">
                <a16:creationId xmlns:a16="http://schemas.microsoft.com/office/drawing/2014/main" id="{E52729AB-5914-9D9A-AE70-1C1E4C1494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smtClean="0"/>
              <a:t>5</a:t>
            </a:fld>
            <a:endParaRPr lang="en-CH"/>
          </a:p>
        </p:txBody>
      </p:sp>
      <p:sp>
        <p:nvSpPr>
          <p:cNvPr id="98" name="사각형: 둥근 모서리 162">
            <a:extLst>
              <a:ext uri="{FF2B5EF4-FFF2-40B4-BE49-F238E27FC236}">
                <a16:creationId xmlns:a16="http://schemas.microsoft.com/office/drawing/2014/main" id="{D66032DB-599A-0923-B8EF-745B94A87495}"/>
              </a:ext>
            </a:extLst>
          </p:cNvPr>
          <p:cNvSpPr/>
          <p:nvPr/>
        </p:nvSpPr>
        <p:spPr>
          <a:xfrm>
            <a:off x="7432546" y="3943054"/>
            <a:ext cx="455240" cy="389110"/>
          </a:xfrm>
          <a:prstGeom prst="roundRect">
            <a:avLst>
              <a:gd name="adj" fmla="val 9991"/>
            </a:avLst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Avenir Next Medium" panose="020B0503020202020204" pitchFamily="34" charset="0"/>
              </a:rPr>
              <a:t>NAND</a:t>
            </a:r>
          </a:p>
          <a:p>
            <a:pPr algn="ctr"/>
            <a:r>
              <a:rPr lang="en-US" altLang="ko-KR" sz="1100" dirty="0">
                <a:solidFill>
                  <a:schemeClr val="tx1"/>
                </a:solidFill>
                <a:latin typeface="Avenir Next Medium" panose="020B0503020202020204" pitchFamily="34" charset="0"/>
              </a:rPr>
              <a:t>Flash</a:t>
            </a:r>
            <a:endParaRPr lang="ko-KR" altLang="en-US" sz="11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99" name="사각형: 둥근 모서리 165">
            <a:extLst>
              <a:ext uri="{FF2B5EF4-FFF2-40B4-BE49-F238E27FC236}">
                <a16:creationId xmlns:a16="http://schemas.microsoft.com/office/drawing/2014/main" id="{B4BE4DFA-8AD2-8065-9AFE-6BF1AE8E27E2}"/>
              </a:ext>
            </a:extLst>
          </p:cNvPr>
          <p:cNvSpPr/>
          <p:nvPr/>
        </p:nvSpPr>
        <p:spPr>
          <a:xfrm>
            <a:off x="7932797" y="3943054"/>
            <a:ext cx="455240" cy="389110"/>
          </a:xfrm>
          <a:prstGeom prst="roundRect">
            <a:avLst>
              <a:gd name="adj" fmla="val 9991"/>
            </a:avLst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Avenir Next Medium" panose="020B0503020202020204" pitchFamily="34" charset="0"/>
              </a:rPr>
              <a:t>NAND</a:t>
            </a:r>
          </a:p>
          <a:p>
            <a:pPr algn="ctr"/>
            <a:r>
              <a:rPr lang="en-US" altLang="ko-KR" sz="1100" dirty="0">
                <a:solidFill>
                  <a:schemeClr val="tx1"/>
                </a:solidFill>
                <a:latin typeface="Avenir Next Medium" panose="020B0503020202020204" pitchFamily="34" charset="0"/>
              </a:rPr>
              <a:t>Flash</a:t>
            </a:r>
            <a:endParaRPr lang="ko-KR" altLang="en-US" sz="11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7988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F53CF4-FEF6-F745-949F-E29F2ADC4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Data-Remanence Problem in SSDs</a:t>
            </a:r>
            <a:endParaRPr lang="en-CH" dirty="0"/>
          </a:p>
        </p:txBody>
      </p:sp>
      <p:sp>
        <p:nvSpPr>
          <p:cNvPr id="104" name="사각형: 둥근 모서리 2">
            <a:extLst>
              <a:ext uri="{FF2B5EF4-FFF2-40B4-BE49-F238E27FC236}">
                <a16:creationId xmlns:a16="http://schemas.microsoft.com/office/drawing/2014/main" id="{4106E09E-7875-0E4F-9E06-6F0E13D909E2}"/>
              </a:ext>
            </a:extLst>
          </p:cNvPr>
          <p:cNvSpPr/>
          <p:nvPr/>
        </p:nvSpPr>
        <p:spPr>
          <a:xfrm>
            <a:off x="5723411" y="1892551"/>
            <a:ext cx="3085079" cy="1553485"/>
          </a:xfrm>
          <a:prstGeom prst="roundRect">
            <a:avLst>
              <a:gd name="adj" fmla="val 7813"/>
            </a:avLst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lIns="0" tIns="0" rIns="0" bIns="0"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File System</a:t>
            </a:r>
            <a:endParaRPr kumimoji="0" lang="ko-KR" altLang="en-US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06" name="직사각형 29">
            <a:extLst>
              <a:ext uri="{FF2B5EF4-FFF2-40B4-BE49-F238E27FC236}">
                <a16:creationId xmlns:a16="http://schemas.microsoft.com/office/drawing/2014/main" id="{6C7574B3-E3CE-C240-A23F-43E9E9A9E388}"/>
              </a:ext>
            </a:extLst>
          </p:cNvPr>
          <p:cNvSpPr/>
          <p:nvPr/>
        </p:nvSpPr>
        <p:spPr>
          <a:xfrm>
            <a:off x="5950180" y="3088718"/>
            <a:ext cx="216024" cy="16657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0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07" name="직사각형 30">
            <a:extLst>
              <a:ext uri="{FF2B5EF4-FFF2-40B4-BE49-F238E27FC236}">
                <a16:creationId xmlns:a16="http://schemas.microsoft.com/office/drawing/2014/main" id="{1C4A7544-CCEF-ED48-A67A-D18ECE12CDBC}"/>
              </a:ext>
            </a:extLst>
          </p:cNvPr>
          <p:cNvSpPr/>
          <p:nvPr/>
        </p:nvSpPr>
        <p:spPr>
          <a:xfrm>
            <a:off x="6164824" y="3088718"/>
            <a:ext cx="216024" cy="16657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1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08" name="직사각형 31">
            <a:extLst>
              <a:ext uri="{FF2B5EF4-FFF2-40B4-BE49-F238E27FC236}">
                <a16:creationId xmlns:a16="http://schemas.microsoft.com/office/drawing/2014/main" id="{B95C2DD4-83B6-E749-8AF3-56507DA4A590}"/>
              </a:ext>
            </a:extLst>
          </p:cNvPr>
          <p:cNvSpPr/>
          <p:nvPr/>
        </p:nvSpPr>
        <p:spPr>
          <a:xfrm>
            <a:off x="6379468" y="3088718"/>
            <a:ext cx="216024" cy="16657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2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09" name="직사각형 32">
            <a:extLst>
              <a:ext uri="{FF2B5EF4-FFF2-40B4-BE49-F238E27FC236}">
                <a16:creationId xmlns:a16="http://schemas.microsoft.com/office/drawing/2014/main" id="{C7659ECD-E1C8-FD43-BBCB-E23C5288C8BE}"/>
              </a:ext>
            </a:extLst>
          </p:cNvPr>
          <p:cNvSpPr/>
          <p:nvPr/>
        </p:nvSpPr>
        <p:spPr>
          <a:xfrm>
            <a:off x="6594112" y="3088718"/>
            <a:ext cx="216024" cy="16657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3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10" name="직사각형 33">
            <a:extLst>
              <a:ext uri="{FF2B5EF4-FFF2-40B4-BE49-F238E27FC236}">
                <a16:creationId xmlns:a16="http://schemas.microsoft.com/office/drawing/2014/main" id="{49F81103-0BE1-6B45-AED8-CE72F6DF7404}"/>
              </a:ext>
            </a:extLst>
          </p:cNvPr>
          <p:cNvSpPr/>
          <p:nvPr/>
        </p:nvSpPr>
        <p:spPr>
          <a:xfrm>
            <a:off x="6808756" y="3088718"/>
            <a:ext cx="216024" cy="16657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4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11" name="직사각형 34">
            <a:extLst>
              <a:ext uri="{FF2B5EF4-FFF2-40B4-BE49-F238E27FC236}">
                <a16:creationId xmlns:a16="http://schemas.microsoft.com/office/drawing/2014/main" id="{532C03FF-E3A9-8B4F-9934-66CF2D8E5B0B}"/>
              </a:ext>
            </a:extLst>
          </p:cNvPr>
          <p:cNvSpPr/>
          <p:nvPr/>
        </p:nvSpPr>
        <p:spPr>
          <a:xfrm>
            <a:off x="7023400" y="3088718"/>
            <a:ext cx="216024" cy="16657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5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12" name="직사각형 35">
            <a:extLst>
              <a:ext uri="{FF2B5EF4-FFF2-40B4-BE49-F238E27FC236}">
                <a16:creationId xmlns:a16="http://schemas.microsoft.com/office/drawing/2014/main" id="{119DF3DC-245B-4F43-84CC-4F9A190B38F8}"/>
              </a:ext>
            </a:extLst>
          </p:cNvPr>
          <p:cNvSpPr/>
          <p:nvPr/>
        </p:nvSpPr>
        <p:spPr>
          <a:xfrm>
            <a:off x="7238044" y="3088718"/>
            <a:ext cx="216024" cy="16657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6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13" name="직사각형 36">
            <a:extLst>
              <a:ext uri="{FF2B5EF4-FFF2-40B4-BE49-F238E27FC236}">
                <a16:creationId xmlns:a16="http://schemas.microsoft.com/office/drawing/2014/main" id="{A39823D0-BB18-3540-A93F-576F8AD44B1F}"/>
              </a:ext>
            </a:extLst>
          </p:cNvPr>
          <p:cNvSpPr/>
          <p:nvPr/>
        </p:nvSpPr>
        <p:spPr>
          <a:xfrm>
            <a:off x="7452688" y="3088718"/>
            <a:ext cx="216024" cy="16657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7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14" name="직사각형 37">
            <a:extLst>
              <a:ext uri="{FF2B5EF4-FFF2-40B4-BE49-F238E27FC236}">
                <a16:creationId xmlns:a16="http://schemas.microsoft.com/office/drawing/2014/main" id="{E237AC2A-EF87-144A-A3F7-6A04C4917C26}"/>
              </a:ext>
            </a:extLst>
          </p:cNvPr>
          <p:cNvSpPr/>
          <p:nvPr/>
        </p:nvSpPr>
        <p:spPr>
          <a:xfrm>
            <a:off x="7667332" y="3088718"/>
            <a:ext cx="216024" cy="16657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8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16" name="직사각형 20">
            <a:extLst>
              <a:ext uri="{FF2B5EF4-FFF2-40B4-BE49-F238E27FC236}">
                <a16:creationId xmlns:a16="http://schemas.microsoft.com/office/drawing/2014/main" id="{15C1F1D7-5CA0-EB40-9DC9-A2C40C583597}"/>
              </a:ext>
            </a:extLst>
          </p:cNvPr>
          <p:cNvSpPr/>
          <p:nvPr/>
        </p:nvSpPr>
        <p:spPr>
          <a:xfrm>
            <a:off x="5950180" y="3288220"/>
            <a:ext cx="216024" cy="432048"/>
          </a:xfrm>
          <a:prstGeom prst="rect">
            <a:avLst/>
          </a:prstGeom>
          <a:solidFill>
            <a:srgbClr val="D3EDCE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A0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18" name="직사각형 22">
            <a:extLst>
              <a:ext uri="{FF2B5EF4-FFF2-40B4-BE49-F238E27FC236}">
                <a16:creationId xmlns:a16="http://schemas.microsoft.com/office/drawing/2014/main" id="{A223834C-F2C7-F743-BA23-BE19D7F617E2}"/>
              </a:ext>
            </a:extLst>
          </p:cNvPr>
          <p:cNvSpPr/>
          <p:nvPr/>
        </p:nvSpPr>
        <p:spPr>
          <a:xfrm>
            <a:off x="6379468" y="3288220"/>
            <a:ext cx="216024" cy="432048"/>
          </a:xfrm>
          <a:prstGeom prst="rect">
            <a:avLst/>
          </a:prstGeom>
          <a:solidFill>
            <a:srgbClr val="D3EDCE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A2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19" name="직사각형 23">
            <a:extLst>
              <a:ext uri="{FF2B5EF4-FFF2-40B4-BE49-F238E27FC236}">
                <a16:creationId xmlns:a16="http://schemas.microsoft.com/office/drawing/2014/main" id="{3ECA95BB-93B4-5C4C-A66F-89067C999CB3}"/>
              </a:ext>
            </a:extLst>
          </p:cNvPr>
          <p:cNvSpPr/>
          <p:nvPr/>
        </p:nvSpPr>
        <p:spPr>
          <a:xfrm>
            <a:off x="6594112" y="3288220"/>
            <a:ext cx="216024" cy="432048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B0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20" name="직사각형 24">
            <a:extLst>
              <a:ext uri="{FF2B5EF4-FFF2-40B4-BE49-F238E27FC236}">
                <a16:creationId xmlns:a16="http://schemas.microsoft.com/office/drawing/2014/main" id="{B928D1CE-C7CE-114E-8F77-5B7791E64DE9}"/>
              </a:ext>
            </a:extLst>
          </p:cNvPr>
          <p:cNvSpPr/>
          <p:nvPr/>
        </p:nvSpPr>
        <p:spPr>
          <a:xfrm>
            <a:off x="6808756" y="3288220"/>
            <a:ext cx="216024" cy="432048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B1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21" name="직사각형 25">
            <a:extLst>
              <a:ext uri="{FF2B5EF4-FFF2-40B4-BE49-F238E27FC236}">
                <a16:creationId xmlns:a16="http://schemas.microsoft.com/office/drawing/2014/main" id="{1C2E2AF8-0F22-6F4B-8E5A-C3C27C31726E}"/>
              </a:ext>
            </a:extLst>
          </p:cNvPr>
          <p:cNvSpPr/>
          <p:nvPr/>
        </p:nvSpPr>
        <p:spPr>
          <a:xfrm>
            <a:off x="7023400" y="3288220"/>
            <a:ext cx="216024" cy="432048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B2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22" name="직사각형 26">
            <a:extLst>
              <a:ext uri="{FF2B5EF4-FFF2-40B4-BE49-F238E27FC236}">
                <a16:creationId xmlns:a16="http://schemas.microsoft.com/office/drawing/2014/main" id="{36F9FE85-5FB9-7A4C-9BD3-912BE178A61D}"/>
              </a:ext>
            </a:extLst>
          </p:cNvPr>
          <p:cNvSpPr/>
          <p:nvPr/>
        </p:nvSpPr>
        <p:spPr>
          <a:xfrm>
            <a:off x="7238044" y="3288220"/>
            <a:ext cx="216024" cy="432048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23" name="직사각형 27">
            <a:extLst>
              <a:ext uri="{FF2B5EF4-FFF2-40B4-BE49-F238E27FC236}">
                <a16:creationId xmlns:a16="http://schemas.microsoft.com/office/drawing/2014/main" id="{1A345137-689D-6540-9055-BA5E05F26E7F}"/>
              </a:ext>
            </a:extLst>
          </p:cNvPr>
          <p:cNvSpPr/>
          <p:nvPr/>
        </p:nvSpPr>
        <p:spPr>
          <a:xfrm>
            <a:off x="7452688" y="3288220"/>
            <a:ext cx="216024" cy="432048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24" name="직사각형 28">
            <a:extLst>
              <a:ext uri="{FF2B5EF4-FFF2-40B4-BE49-F238E27FC236}">
                <a16:creationId xmlns:a16="http://schemas.microsoft.com/office/drawing/2014/main" id="{221389B7-51B8-714D-9E73-FFF9CDA13143}"/>
              </a:ext>
            </a:extLst>
          </p:cNvPr>
          <p:cNvSpPr/>
          <p:nvPr/>
        </p:nvSpPr>
        <p:spPr>
          <a:xfrm>
            <a:off x="7667332" y="3288220"/>
            <a:ext cx="216024" cy="432048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25" name="직사각형 38">
            <a:extLst>
              <a:ext uri="{FF2B5EF4-FFF2-40B4-BE49-F238E27FC236}">
                <a16:creationId xmlns:a16="http://schemas.microsoft.com/office/drawing/2014/main" id="{57FD794E-F953-B34F-B550-15386873EFF7}"/>
              </a:ext>
            </a:extLst>
          </p:cNvPr>
          <p:cNvSpPr/>
          <p:nvPr/>
        </p:nvSpPr>
        <p:spPr>
          <a:xfrm>
            <a:off x="7881975" y="3288220"/>
            <a:ext cx="644115" cy="432048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…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cxnSp>
        <p:nvCxnSpPr>
          <p:cNvPr id="133" name="연결선: 꺾임 125">
            <a:extLst>
              <a:ext uri="{FF2B5EF4-FFF2-40B4-BE49-F238E27FC236}">
                <a16:creationId xmlns:a16="http://schemas.microsoft.com/office/drawing/2014/main" id="{667419B9-43B9-8C45-BC1D-19BC5FCE0921}"/>
              </a:ext>
            </a:extLst>
          </p:cNvPr>
          <p:cNvCxnSpPr>
            <a:cxnSpLocks/>
            <a:stCxn id="145" idx="1"/>
            <a:endCxn id="106" idx="0"/>
          </p:cNvCxnSpPr>
          <p:nvPr/>
        </p:nvCxnSpPr>
        <p:spPr>
          <a:xfrm rot="5400000">
            <a:off x="6029064" y="2841574"/>
            <a:ext cx="276273" cy="218015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rgbClr val="3B812F">
                <a:lumMod val="75000"/>
              </a:srgbClr>
            </a:solidFill>
            <a:prstDash val="solid"/>
            <a:tailEnd type="triangle" w="med" len="med"/>
          </a:ln>
          <a:effectLst/>
        </p:spPr>
      </p:cxnSp>
      <p:cxnSp>
        <p:nvCxnSpPr>
          <p:cNvPr id="134" name="연결선: 꺾임 13">
            <a:extLst>
              <a:ext uri="{FF2B5EF4-FFF2-40B4-BE49-F238E27FC236}">
                <a16:creationId xmlns:a16="http://schemas.microsoft.com/office/drawing/2014/main" id="{DAC92568-DA72-7A40-AB47-008FD3A164F2}"/>
              </a:ext>
            </a:extLst>
          </p:cNvPr>
          <p:cNvCxnSpPr>
            <a:cxnSpLocks/>
            <a:stCxn id="145" idx="1"/>
            <a:endCxn id="108" idx="0"/>
          </p:cNvCxnSpPr>
          <p:nvPr/>
        </p:nvCxnSpPr>
        <p:spPr>
          <a:xfrm rot="16200000" flipH="1">
            <a:off x="6243707" y="2844944"/>
            <a:ext cx="276273" cy="211273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rgbClr val="3B812F">
                <a:lumMod val="75000"/>
              </a:srgbClr>
            </a:solidFill>
            <a:prstDash val="solid"/>
            <a:tailEnd type="triangle" w="med" len="med"/>
          </a:ln>
          <a:effectLst/>
        </p:spPr>
      </p:cxnSp>
      <p:cxnSp>
        <p:nvCxnSpPr>
          <p:cNvPr id="135" name="연결선: 꺾임 16">
            <a:extLst>
              <a:ext uri="{FF2B5EF4-FFF2-40B4-BE49-F238E27FC236}">
                <a16:creationId xmlns:a16="http://schemas.microsoft.com/office/drawing/2014/main" id="{039108B6-C719-5948-964C-CC09207B2C8F}"/>
              </a:ext>
            </a:extLst>
          </p:cNvPr>
          <p:cNvCxnSpPr>
            <a:cxnSpLocks/>
            <a:stCxn id="145" idx="1"/>
            <a:endCxn id="107" idx="0"/>
          </p:cNvCxnSpPr>
          <p:nvPr/>
        </p:nvCxnSpPr>
        <p:spPr>
          <a:xfrm rot="5400000">
            <a:off x="6136386" y="2948896"/>
            <a:ext cx="276273" cy="3371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rgbClr val="2C6122"/>
            </a:solidFill>
            <a:prstDash val="solid"/>
            <a:tailEnd type="triangle" w="med" len="med"/>
          </a:ln>
          <a:effectLst/>
        </p:spPr>
      </p:cxnSp>
      <p:grpSp>
        <p:nvGrpSpPr>
          <p:cNvPr id="139" name="그룹 117">
            <a:extLst>
              <a:ext uri="{FF2B5EF4-FFF2-40B4-BE49-F238E27FC236}">
                <a16:creationId xmlns:a16="http://schemas.microsoft.com/office/drawing/2014/main" id="{920A3FA0-36F8-BC43-B5A5-F2C673769245}"/>
              </a:ext>
            </a:extLst>
          </p:cNvPr>
          <p:cNvGrpSpPr/>
          <p:nvPr/>
        </p:nvGrpSpPr>
        <p:grpSpPr>
          <a:xfrm>
            <a:off x="6038163" y="2236381"/>
            <a:ext cx="476403" cy="576064"/>
            <a:chOff x="8599285" y="4653136"/>
            <a:chExt cx="692801" cy="792088"/>
          </a:xfrm>
        </p:grpSpPr>
        <p:sp>
          <p:nvSpPr>
            <p:cNvPr id="145" name="사각형: 잘린 한쪽 모서리 118">
              <a:extLst>
                <a:ext uri="{FF2B5EF4-FFF2-40B4-BE49-F238E27FC236}">
                  <a16:creationId xmlns:a16="http://schemas.microsoft.com/office/drawing/2014/main" id="{6B461995-BFD7-8F40-8309-7E41A48C9448}"/>
                </a:ext>
              </a:extLst>
            </p:cNvPr>
            <p:cNvSpPr/>
            <p:nvPr/>
          </p:nvSpPr>
          <p:spPr>
            <a:xfrm>
              <a:off x="8599285" y="4653136"/>
              <a:ext cx="692342" cy="792088"/>
            </a:xfrm>
            <a:prstGeom prst="snip1Rect">
              <a:avLst>
                <a:gd name="adj" fmla="val 27215"/>
              </a:avLst>
            </a:prstGeom>
            <a:solidFill>
              <a:srgbClr val="3B812F">
                <a:lumMod val="20000"/>
                <a:lumOff val="80000"/>
              </a:srgbClr>
            </a:solidFill>
            <a:ln w="19050" cap="sq" cmpd="sng" algn="ctr">
              <a:solidFill>
                <a:srgbClr val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46" name="직각 삼각형 119">
              <a:extLst>
                <a:ext uri="{FF2B5EF4-FFF2-40B4-BE49-F238E27FC236}">
                  <a16:creationId xmlns:a16="http://schemas.microsoft.com/office/drawing/2014/main" id="{8D5745BC-30BB-F24A-900F-60BE2622F7B5}"/>
                </a:ext>
              </a:extLst>
            </p:cNvPr>
            <p:cNvSpPr/>
            <p:nvPr/>
          </p:nvSpPr>
          <p:spPr>
            <a:xfrm>
              <a:off x="9113858" y="4653136"/>
              <a:ext cx="178228" cy="181402"/>
            </a:xfrm>
            <a:prstGeom prst="rtTriangle">
              <a:avLst/>
            </a:prstGeom>
            <a:solidFill>
              <a:srgbClr val="FFFFFF">
                <a:lumMod val="65000"/>
              </a:srgbClr>
            </a:solidFill>
            <a:ln w="19050" cap="sq" cmpd="sng" algn="ctr">
              <a:solidFill>
                <a:srgbClr val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</p:grpSp>
      <p:sp>
        <p:nvSpPr>
          <p:cNvPr id="140" name="TextBox 139">
            <a:extLst>
              <a:ext uri="{FF2B5EF4-FFF2-40B4-BE49-F238E27FC236}">
                <a16:creationId xmlns:a16="http://schemas.microsoft.com/office/drawing/2014/main" id="{A1D6436C-DE6B-2D4F-8798-B605B4EB400A}"/>
              </a:ext>
            </a:extLst>
          </p:cNvPr>
          <p:cNvSpPr txBox="1"/>
          <p:nvPr/>
        </p:nvSpPr>
        <p:spPr>
          <a:xfrm>
            <a:off x="5900300" y="2418550"/>
            <a:ext cx="576065" cy="215444"/>
          </a:xfrm>
          <a:prstGeom prst="rect">
            <a:avLst/>
          </a:prstGeom>
          <a:solidFill>
            <a:srgbClr val="000000"/>
          </a:solidFill>
          <a:ln w="19050">
            <a:solidFill>
              <a:srgbClr val="000000"/>
            </a:solidFill>
          </a:ln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ctr" defTabSz="91440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urier" pitchFamily="2" charset="0"/>
                <a:cs typeface="Courier New" panose="02070309020205020404" pitchFamily="49" charset="0"/>
              </a:rPr>
              <a:t>A.</a:t>
            </a:r>
            <a:r>
              <a:rPr lang="en-US" altLang="ko-KR" sz="1400" kern="0" dirty="0">
                <a:solidFill>
                  <a:prstClr val="white"/>
                </a:solidFill>
                <a:latin typeface="Courier" pitchFamily="2" charset="0"/>
                <a:cs typeface="Courier New" panose="02070309020205020404" pitchFamily="49" charset="0"/>
              </a:rPr>
              <a:t>txt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urier" pitchFamily="2" charset="0"/>
              <a:cs typeface="Courier New" panose="02070309020205020404" pitchFamily="49" charset="0"/>
            </a:endParaRPr>
          </a:p>
        </p:txBody>
      </p:sp>
      <p:sp>
        <p:nvSpPr>
          <p:cNvPr id="162" name="사각형: 둥근 모서리 2">
            <a:extLst>
              <a:ext uri="{FF2B5EF4-FFF2-40B4-BE49-F238E27FC236}">
                <a16:creationId xmlns:a16="http://schemas.microsoft.com/office/drawing/2014/main" id="{56A05673-0049-5946-9E5E-5542FFD38D17}"/>
              </a:ext>
            </a:extLst>
          </p:cNvPr>
          <p:cNvSpPr/>
          <p:nvPr/>
        </p:nvSpPr>
        <p:spPr>
          <a:xfrm>
            <a:off x="5723411" y="3872382"/>
            <a:ext cx="3085079" cy="2548063"/>
          </a:xfrm>
          <a:prstGeom prst="roundRect">
            <a:avLst>
              <a:gd name="adj" fmla="val 7813"/>
            </a:avLst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lIns="0" tIns="0" rIns="0" bIns="0" rtlCol="0" anchor="b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NAND Flash-Based SSD</a:t>
            </a:r>
            <a:endParaRPr kumimoji="0" lang="ko-KR" altLang="en-US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0B8EE81-9469-8D48-9B8F-E44DCD7851ED}"/>
              </a:ext>
            </a:extLst>
          </p:cNvPr>
          <p:cNvGrpSpPr/>
          <p:nvPr/>
        </p:nvGrpSpPr>
        <p:grpSpPr>
          <a:xfrm>
            <a:off x="5869892" y="3727492"/>
            <a:ext cx="2736304" cy="824342"/>
            <a:chOff x="4768975" y="2676666"/>
            <a:chExt cx="2736304" cy="824342"/>
          </a:xfrm>
        </p:grpSpPr>
        <p:pic>
          <p:nvPicPr>
            <p:cNvPr id="163" name="내용 개체 틀 6" descr="실내, 모니터, 검은색, 컴퓨터이(가) 표시된 사진&#10;&#10;자동 생성된 설명">
              <a:extLst>
                <a:ext uri="{FF2B5EF4-FFF2-40B4-BE49-F238E27FC236}">
                  <a16:creationId xmlns:a16="http://schemas.microsoft.com/office/drawing/2014/main" id="{3F614319-9285-F24E-86C9-4A5F912C18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17" t="16490" r="10417" b="19909"/>
            <a:stretch/>
          </p:blipFill>
          <p:spPr>
            <a:xfrm rot="10800000">
              <a:off x="4768975" y="2676666"/>
              <a:ext cx="2736304" cy="824342"/>
            </a:xfrm>
            <a:prstGeom prst="rect">
              <a:avLst/>
            </a:prstGeom>
          </p:spPr>
        </p:pic>
        <p:sp>
          <p:nvSpPr>
            <p:cNvPr id="164" name="사각형: 둥근 모서리 15">
              <a:extLst>
                <a:ext uri="{FF2B5EF4-FFF2-40B4-BE49-F238E27FC236}">
                  <a16:creationId xmlns:a16="http://schemas.microsoft.com/office/drawing/2014/main" id="{693B1BE7-53F0-1A4D-AD32-AB60A4887145}"/>
                </a:ext>
              </a:extLst>
            </p:cNvPr>
            <p:cNvSpPr/>
            <p:nvPr/>
          </p:nvSpPr>
          <p:spPr>
            <a:xfrm>
              <a:off x="5119452" y="2898238"/>
              <a:ext cx="457868" cy="428021"/>
            </a:xfrm>
            <a:prstGeom prst="roundRect">
              <a:avLst>
                <a:gd name="adj" fmla="val 9991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ko-KR" sz="1200" dirty="0">
                  <a:solidFill>
                    <a:schemeClr val="tx1"/>
                  </a:solidFill>
                  <a:latin typeface="Avenir Next Medium" panose="020B0503020202020204" pitchFamily="34" charset="0"/>
                </a:rPr>
                <a:t>CTRL</a:t>
              </a:r>
            </a:p>
          </p:txBody>
        </p:sp>
        <p:sp>
          <p:nvSpPr>
            <p:cNvPr id="165" name="사각형: 둥근 모서리 17">
              <a:extLst>
                <a:ext uri="{FF2B5EF4-FFF2-40B4-BE49-F238E27FC236}">
                  <a16:creationId xmlns:a16="http://schemas.microsoft.com/office/drawing/2014/main" id="{4F972598-EF7A-4E4F-B9DA-6E616F7C5635}"/>
                </a:ext>
              </a:extLst>
            </p:cNvPr>
            <p:cNvSpPr/>
            <p:nvPr/>
          </p:nvSpPr>
          <p:spPr>
            <a:xfrm>
              <a:off x="5694342" y="2797277"/>
              <a:ext cx="416244" cy="199675"/>
            </a:xfrm>
            <a:prstGeom prst="roundRect">
              <a:avLst>
                <a:gd name="adj" fmla="val 9991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ko-KR" sz="1050" dirty="0">
                  <a:solidFill>
                    <a:schemeClr val="tx1"/>
                  </a:solidFill>
                  <a:latin typeface="Avenir Next Medium" panose="020B0503020202020204" pitchFamily="34" charset="0"/>
                </a:rPr>
                <a:t>DRAM</a:t>
              </a:r>
              <a:endParaRPr lang="ko-KR" altLang="en-US" sz="1050" dirty="0">
                <a:solidFill>
                  <a:schemeClr val="tx1"/>
                </a:solidFill>
                <a:latin typeface="Avenir Next Medium" panose="020B0503020202020204" pitchFamily="34" charset="0"/>
              </a:endParaRPr>
            </a:p>
          </p:txBody>
        </p:sp>
        <p:sp>
          <p:nvSpPr>
            <p:cNvPr id="166" name="사각형: 둥근 모서리 18">
              <a:extLst>
                <a:ext uri="{FF2B5EF4-FFF2-40B4-BE49-F238E27FC236}">
                  <a16:creationId xmlns:a16="http://schemas.microsoft.com/office/drawing/2014/main" id="{7D5EF4B9-0DB5-5147-9E3D-93D8C7679FEA}"/>
                </a:ext>
              </a:extLst>
            </p:cNvPr>
            <p:cNvSpPr/>
            <p:nvPr/>
          </p:nvSpPr>
          <p:spPr>
            <a:xfrm>
              <a:off x="6351215" y="2898535"/>
              <a:ext cx="441851" cy="389110"/>
            </a:xfrm>
            <a:prstGeom prst="roundRect">
              <a:avLst>
                <a:gd name="adj" fmla="val 9991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ko-KR" sz="1200" dirty="0">
                  <a:solidFill>
                    <a:schemeClr val="tx1"/>
                  </a:solidFill>
                  <a:latin typeface="Avenir Next Medium" panose="020B0503020202020204" pitchFamily="34" charset="0"/>
                </a:rPr>
                <a:t>NAND</a:t>
              </a:r>
              <a:endParaRPr lang="ko-KR" altLang="en-US" sz="1200" dirty="0">
                <a:solidFill>
                  <a:schemeClr val="tx1"/>
                </a:solidFill>
                <a:latin typeface="Avenir Next Medium" panose="020B0503020202020204" pitchFamily="34" charset="0"/>
              </a:endParaRPr>
            </a:p>
          </p:txBody>
        </p:sp>
        <p:sp>
          <p:nvSpPr>
            <p:cNvPr id="167" name="사각형: 둥근 모서리 19">
              <a:extLst>
                <a:ext uri="{FF2B5EF4-FFF2-40B4-BE49-F238E27FC236}">
                  <a16:creationId xmlns:a16="http://schemas.microsoft.com/office/drawing/2014/main" id="{713B8155-FA36-E347-9423-1F77C57A0961}"/>
                </a:ext>
              </a:extLst>
            </p:cNvPr>
            <p:cNvSpPr/>
            <p:nvPr/>
          </p:nvSpPr>
          <p:spPr>
            <a:xfrm>
              <a:off x="6841618" y="2898535"/>
              <a:ext cx="441851" cy="389110"/>
            </a:xfrm>
            <a:prstGeom prst="roundRect">
              <a:avLst>
                <a:gd name="adj" fmla="val 9991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ko-KR" sz="1200" dirty="0">
                  <a:solidFill>
                    <a:schemeClr val="tx1"/>
                  </a:solidFill>
                  <a:latin typeface="Avenir Next Medium" panose="020B0503020202020204" pitchFamily="34" charset="0"/>
                </a:rPr>
                <a:t>NAND</a:t>
              </a:r>
              <a:endParaRPr lang="ko-KR" altLang="en-US" sz="1200" dirty="0">
                <a:solidFill>
                  <a:schemeClr val="tx1"/>
                </a:solidFill>
                <a:latin typeface="Avenir Next Medium" panose="020B0503020202020204" pitchFamily="34" charset="0"/>
              </a:endParaRPr>
            </a:p>
          </p:txBody>
        </p:sp>
        <p:pic>
          <p:nvPicPr>
            <p:cNvPr id="169" name="그림 161" descr="컴퓨터, 노트북이(가) 표시된 사진&#10;&#10;자동 생성된 설명">
              <a:extLst>
                <a:ext uri="{FF2B5EF4-FFF2-40B4-BE49-F238E27FC236}">
                  <a16:creationId xmlns:a16="http://schemas.microsoft.com/office/drawing/2014/main" id="{E7A22252-C832-174B-982D-8AD0641D8CE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37138" y="2791008"/>
              <a:ext cx="461444" cy="591551"/>
            </a:xfrm>
            <a:prstGeom prst="rect">
              <a:avLst/>
            </a:prstGeom>
          </p:spPr>
        </p:pic>
        <p:pic>
          <p:nvPicPr>
            <p:cNvPr id="172" name="그림 164" descr="컴퓨터, 노트북이(가) 표시된 사진&#10;&#10;자동 생성된 설명">
              <a:extLst>
                <a:ext uri="{FF2B5EF4-FFF2-40B4-BE49-F238E27FC236}">
                  <a16:creationId xmlns:a16="http://schemas.microsoft.com/office/drawing/2014/main" id="{B90C591A-0391-F54D-99C2-9500E92E539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7389" y="2791008"/>
              <a:ext cx="461444" cy="591551"/>
            </a:xfrm>
            <a:prstGeom prst="rect">
              <a:avLst/>
            </a:prstGeom>
          </p:spPr>
        </p:pic>
      </p:grpSp>
      <p:sp>
        <p:nvSpPr>
          <p:cNvPr id="184" name="직사각형 49">
            <a:extLst>
              <a:ext uri="{FF2B5EF4-FFF2-40B4-BE49-F238E27FC236}">
                <a16:creationId xmlns:a16="http://schemas.microsoft.com/office/drawing/2014/main" id="{F2D5DD77-C0D4-DB47-A514-C9265FEC6385}"/>
              </a:ext>
            </a:extLst>
          </p:cNvPr>
          <p:cNvSpPr/>
          <p:nvPr/>
        </p:nvSpPr>
        <p:spPr>
          <a:xfrm>
            <a:off x="6043724" y="4775400"/>
            <a:ext cx="432048" cy="215280"/>
          </a:xfrm>
          <a:prstGeom prst="rect">
            <a:avLst/>
          </a:prstGeom>
          <a:solidFill>
            <a:srgbClr val="D3EDCE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A0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85" name="직사각형 50">
            <a:extLst>
              <a:ext uri="{FF2B5EF4-FFF2-40B4-BE49-F238E27FC236}">
                <a16:creationId xmlns:a16="http://schemas.microsoft.com/office/drawing/2014/main" id="{8958D2CA-0F34-D04F-AD75-DDAC408A5535}"/>
              </a:ext>
            </a:extLst>
          </p:cNvPr>
          <p:cNvSpPr/>
          <p:nvPr/>
        </p:nvSpPr>
        <p:spPr>
          <a:xfrm>
            <a:off x="5782633" y="477540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kern="0" dirty="0">
                <a:solidFill>
                  <a:srgbClr val="000000"/>
                </a:solidFill>
                <a:latin typeface="Avenir Next Medium" panose="020B0503020202020204" pitchFamily="34" charset="0"/>
                <a:cs typeface="Courier New" panose="02070309020205020404" pitchFamily="49" charset="0"/>
              </a:rPr>
              <a:t>0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86" name="직사각형 51">
            <a:extLst>
              <a:ext uri="{FF2B5EF4-FFF2-40B4-BE49-F238E27FC236}">
                <a16:creationId xmlns:a16="http://schemas.microsoft.com/office/drawing/2014/main" id="{04E02199-D5FF-4B45-ABC1-F3E92964A663}"/>
              </a:ext>
            </a:extLst>
          </p:cNvPr>
          <p:cNvSpPr/>
          <p:nvPr/>
        </p:nvSpPr>
        <p:spPr>
          <a:xfrm>
            <a:off x="6043724" y="4990310"/>
            <a:ext cx="432048" cy="215280"/>
          </a:xfrm>
          <a:prstGeom prst="rect">
            <a:avLst/>
          </a:prstGeom>
          <a:solidFill>
            <a:srgbClr val="D3EDCE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A1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87" name="직사각형 52">
            <a:extLst>
              <a:ext uri="{FF2B5EF4-FFF2-40B4-BE49-F238E27FC236}">
                <a16:creationId xmlns:a16="http://schemas.microsoft.com/office/drawing/2014/main" id="{BD088234-8E3F-DB42-86E5-983241A853BC}"/>
              </a:ext>
            </a:extLst>
          </p:cNvPr>
          <p:cNvSpPr/>
          <p:nvPr/>
        </p:nvSpPr>
        <p:spPr>
          <a:xfrm>
            <a:off x="5782633" y="499031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1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88" name="직사각형 53">
            <a:extLst>
              <a:ext uri="{FF2B5EF4-FFF2-40B4-BE49-F238E27FC236}">
                <a16:creationId xmlns:a16="http://schemas.microsoft.com/office/drawing/2014/main" id="{926B1167-B945-8249-95CD-AC2DF8D308DA}"/>
              </a:ext>
            </a:extLst>
          </p:cNvPr>
          <p:cNvSpPr/>
          <p:nvPr/>
        </p:nvSpPr>
        <p:spPr>
          <a:xfrm>
            <a:off x="6043724" y="5205220"/>
            <a:ext cx="432048" cy="215280"/>
          </a:xfrm>
          <a:prstGeom prst="rect">
            <a:avLst/>
          </a:prstGeom>
          <a:solidFill>
            <a:srgbClr val="D3EDCE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A2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89" name="직사각형 54">
            <a:extLst>
              <a:ext uri="{FF2B5EF4-FFF2-40B4-BE49-F238E27FC236}">
                <a16:creationId xmlns:a16="http://schemas.microsoft.com/office/drawing/2014/main" id="{9F980383-B402-0B4A-B57E-DA70584129B3}"/>
              </a:ext>
            </a:extLst>
          </p:cNvPr>
          <p:cNvSpPr/>
          <p:nvPr/>
        </p:nvSpPr>
        <p:spPr>
          <a:xfrm>
            <a:off x="5782633" y="520522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2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90" name="직사각형 55">
            <a:extLst>
              <a:ext uri="{FF2B5EF4-FFF2-40B4-BE49-F238E27FC236}">
                <a16:creationId xmlns:a16="http://schemas.microsoft.com/office/drawing/2014/main" id="{E505A0A6-04CA-514F-8723-B37526EDE90B}"/>
              </a:ext>
            </a:extLst>
          </p:cNvPr>
          <p:cNvSpPr/>
          <p:nvPr/>
        </p:nvSpPr>
        <p:spPr>
          <a:xfrm>
            <a:off x="6043724" y="5420130"/>
            <a:ext cx="432048" cy="21528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30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venir Next Medium" panose="020B0503020202020204" pitchFamily="34" charset="0"/>
              </a:rPr>
              <a:t>Page</a:t>
            </a:r>
            <a:endParaRPr kumimoji="0" lang="ko-KR" altLang="en-US" sz="130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91" name="직사각형 56">
            <a:extLst>
              <a:ext uri="{FF2B5EF4-FFF2-40B4-BE49-F238E27FC236}">
                <a16:creationId xmlns:a16="http://schemas.microsoft.com/office/drawing/2014/main" id="{3C5CB26F-C243-6E46-82C0-BA74525AB7A9}"/>
              </a:ext>
            </a:extLst>
          </p:cNvPr>
          <p:cNvSpPr/>
          <p:nvPr/>
        </p:nvSpPr>
        <p:spPr>
          <a:xfrm>
            <a:off x="5782633" y="542013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3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92" name="직사각형 57">
            <a:extLst>
              <a:ext uri="{FF2B5EF4-FFF2-40B4-BE49-F238E27FC236}">
                <a16:creationId xmlns:a16="http://schemas.microsoft.com/office/drawing/2014/main" id="{F9261F39-066A-5843-A4B6-41C5954BD57B}"/>
              </a:ext>
            </a:extLst>
          </p:cNvPr>
          <p:cNvSpPr/>
          <p:nvPr/>
        </p:nvSpPr>
        <p:spPr>
          <a:xfrm>
            <a:off x="5836302" y="5634300"/>
            <a:ext cx="695818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Blk#0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25" name="직사각형 49">
            <a:extLst>
              <a:ext uri="{FF2B5EF4-FFF2-40B4-BE49-F238E27FC236}">
                <a16:creationId xmlns:a16="http://schemas.microsoft.com/office/drawing/2014/main" id="{9498A379-1A31-3F46-86F6-D6D8C49CB1B8}"/>
              </a:ext>
            </a:extLst>
          </p:cNvPr>
          <p:cNvSpPr/>
          <p:nvPr/>
        </p:nvSpPr>
        <p:spPr>
          <a:xfrm>
            <a:off x="6787621" y="4775400"/>
            <a:ext cx="432048" cy="215280"/>
          </a:xfrm>
          <a:prstGeom prst="rect">
            <a:avLst/>
          </a:prstGeom>
          <a:solidFill>
            <a:srgbClr val="B3EB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B0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26" name="직사각형 50">
            <a:extLst>
              <a:ext uri="{FF2B5EF4-FFF2-40B4-BE49-F238E27FC236}">
                <a16:creationId xmlns:a16="http://schemas.microsoft.com/office/drawing/2014/main" id="{515099A2-A30E-E74D-AEFC-A2FAB9780AF0}"/>
              </a:ext>
            </a:extLst>
          </p:cNvPr>
          <p:cNvSpPr/>
          <p:nvPr/>
        </p:nvSpPr>
        <p:spPr>
          <a:xfrm>
            <a:off x="6526530" y="477540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4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27" name="직사각형 51">
            <a:extLst>
              <a:ext uri="{FF2B5EF4-FFF2-40B4-BE49-F238E27FC236}">
                <a16:creationId xmlns:a16="http://schemas.microsoft.com/office/drawing/2014/main" id="{EF7A66EF-4C17-6E4D-98B5-EC846DC21D88}"/>
              </a:ext>
            </a:extLst>
          </p:cNvPr>
          <p:cNvSpPr/>
          <p:nvPr/>
        </p:nvSpPr>
        <p:spPr>
          <a:xfrm>
            <a:off x="6787621" y="4990310"/>
            <a:ext cx="432048" cy="215280"/>
          </a:xfrm>
          <a:prstGeom prst="rect">
            <a:avLst/>
          </a:prstGeom>
          <a:solidFill>
            <a:srgbClr val="B3EB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B1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28" name="직사각형 52">
            <a:extLst>
              <a:ext uri="{FF2B5EF4-FFF2-40B4-BE49-F238E27FC236}">
                <a16:creationId xmlns:a16="http://schemas.microsoft.com/office/drawing/2014/main" id="{4846E890-855F-4745-8C80-BF208472F0E7}"/>
              </a:ext>
            </a:extLst>
          </p:cNvPr>
          <p:cNvSpPr/>
          <p:nvPr/>
        </p:nvSpPr>
        <p:spPr>
          <a:xfrm>
            <a:off x="6526530" y="499031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5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29" name="직사각형 53">
            <a:extLst>
              <a:ext uri="{FF2B5EF4-FFF2-40B4-BE49-F238E27FC236}">
                <a16:creationId xmlns:a16="http://schemas.microsoft.com/office/drawing/2014/main" id="{43068C01-56BC-1449-BE93-480118B3FE5C}"/>
              </a:ext>
            </a:extLst>
          </p:cNvPr>
          <p:cNvSpPr/>
          <p:nvPr/>
        </p:nvSpPr>
        <p:spPr>
          <a:xfrm>
            <a:off x="6787621" y="5205220"/>
            <a:ext cx="432048" cy="215280"/>
          </a:xfrm>
          <a:prstGeom prst="rect">
            <a:avLst/>
          </a:prstGeom>
          <a:solidFill>
            <a:srgbClr val="B3EB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B2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30" name="직사각형 54">
            <a:extLst>
              <a:ext uri="{FF2B5EF4-FFF2-40B4-BE49-F238E27FC236}">
                <a16:creationId xmlns:a16="http://schemas.microsoft.com/office/drawing/2014/main" id="{BAEA7D64-A898-BA40-A5AF-A2CC0AE80853}"/>
              </a:ext>
            </a:extLst>
          </p:cNvPr>
          <p:cNvSpPr/>
          <p:nvPr/>
        </p:nvSpPr>
        <p:spPr>
          <a:xfrm>
            <a:off x="6526530" y="520522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6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31" name="직사각형 55">
            <a:extLst>
              <a:ext uri="{FF2B5EF4-FFF2-40B4-BE49-F238E27FC236}">
                <a16:creationId xmlns:a16="http://schemas.microsoft.com/office/drawing/2014/main" id="{58522567-AB22-7347-831C-17871520EAF6}"/>
              </a:ext>
            </a:extLst>
          </p:cNvPr>
          <p:cNvSpPr/>
          <p:nvPr/>
        </p:nvSpPr>
        <p:spPr>
          <a:xfrm>
            <a:off x="6787621" y="5420130"/>
            <a:ext cx="432048" cy="21528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30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32" name="직사각형 56">
            <a:extLst>
              <a:ext uri="{FF2B5EF4-FFF2-40B4-BE49-F238E27FC236}">
                <a16:creationId xmlns:a16="http://schemas.microsoft.com/office/drawing/2014/main" id="{BEA30880-AF74-7D4E-958A-00265BCB4EA3}"/>
              </a:ext>
            </a:extLst>
          </p:cNvPr>
          <p:cNvSpPr/>
          <p:nvPr/>
        </p:nvSpPr>
        <p:spPr>
          <a:xfrm>
            <a:off x="6526530" y="542013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7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33" name="직사각형 57">
            <a:extLst>
              <a:ext uri="{FF2B5EF4-FFF2-40B4-BE49-F238E27FC236}">
                <a16:creationId xmlns:a16="http://schemas.microsoft.com/office/drawing/2014/main" id="{BE6B6D79-FEF6-B04D-B8E0-62D303D7ABCE}"/>
              </a:ext>
            </a:extLst>
          </p:cNvPr>
          <p:cNvSpPr/>
          <p:nvPr/>
        </p:nvSpPr>
        <p:spPr>
          <a:xfrm>
            <a:off x="6602501" y="5634300"/>
            <a:ext cx="695818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Blk#1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36" name="직사각형 49">
            <a:extLst>
              <a:ext uri="{FF2B5EF4-FFF2-40B4-BE49-F238E27FC236}">
                <a16:creationId xmlns:a16="http://schemas.microsoft.com/office/drawing/2014/main" id="{182C1F45-3653-764B-B7C5-1D68679BFC85}"/>
              </a:ext>
            </a:extLst>
          </p:cNvPr>
          <p:cNvSpPr/>
          <p:nvPr/>
        </p:nvSpPr>
        <p:spPr>
          <a:xfrm>
            <a:off x="7531518" y="4775400"/>
            <a:ext cx="432048" cy="21528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37" name="직사각형 50">
            <a:extLst>
              <a:ext uri="{FF2B5EF4-FFF2-40B4-BE49-F238E27FC236}">
                <a16:creationId xmlns:a16="http://schemas.microsoft.com/office/drawing/2014/main" id="{4C2B5A23-1AC5-6B48-B493-AE34983F06D3}"/>
              </a:ext>
            </a:extLst>
          </p:cNvPr>
          <p:cNvSpPr/>
          <p:nvPr/>
        </p:nvSpPr>
        <p:spPr>
          <a:xfrm>
            <a:off x="7270427" y="477540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8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38" name="직사각형 51">
            <a:extLst>
              <a:ext uri="{FF2B5EF4-FFF2-40B4-BE49-F238E27FC236}">
                <a16:creationId xmlns:a16="http://schemas.microsoft.com/office/drawing/2014/main" id="{D502E61F-66B9-AD48-B405-353E5995D569}"/>
              </a:ext>
            </a:extLst>
          </p:cNvPr>
          <p:cNvSpPr/>
          <p:nvPr/>
        </p:nvSpPr>
        <p:spPr>
          <a:xfrm>
            <a:off x="7531518" y="4990310"/>
            <a:ext cx="432048" cy="21528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39" name="직사각형 52">
            <a:extLst>
              <a:ext uri="{FF2B5EF4-FFF2-40B4-BE49-F238E27FC236}">
                <a16:creationId xmlns:a16="http://schemas.microsoft.com/office/drawing/2014/main" id="{634D1833-3DFF-7444-AD17-4964948ABD40}"/>
              </a:ext>
            </a:extLst>
          </p:cNvPr>
          <p:cNvSpPr/>
          <p:nvPr/>
        </p:nvSpPr>
        <p:spPr>
          <a:xfrm>
            <a:off x="7270427" y="499031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9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40" name="직사각형 53">
            <a:extLst>
              <a:ext uri="{FF2B5EF4-FFF2-40B4-BE49-F238E27FC236}">
                <a16:creationId xmlns:a16="http://schemas.microsoft.com/office/drawing/2014/main" id="{76FF11B7-BF05-FD47-B610-CE47C3051DDF}"/>
              </a:ext>
            </a:extLst>
          </p:cNvPr>
          <p:cNvSpPr/>
          <p:nvPr/>
        </p:nvSpPr>
        <p:spPr>
          <a:xfrm>
            <a:off x="7531518" y="5205220"/>
            <a:ext cx="432048" cy="21528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41" name="직사각형 54">
            <a:extLst>
              <a:ext uri="{FF2B5EF4-FFF2-40B4-BE49-F238E27FC236}">
                <a16:creationId xmlns:a16="http://schemas.microsoft.com/office/drawing/2014/main" id="{68F85DC2-DB98-C543-AAF5-1BE92AA631B6}"/>
              </a:ext>
            </a:extLst>
          </p:cNvPr>
          <p:cNvSpPr/>
          <p:nvPr/>
        </p:nvSpPr>
        <p:spPr>
          <a:xfrm>
            <a:off x="7270427" y="520522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10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42" name="직사각형 55">
            <a:extLst>
              <a:ext uri="{FF2B5EF4-FFF2-40B4-BE49-F238E27FC236}">
                <a16:creationId xmlns:a16="http://schemas.microsoft.com/office/drawing/2014/main" id="{BBD98D7F-94A7-C34D-98A0-8EA2175366AD}"/>
              </a:ext>
            </a:extLst>
          </p:cNvPr>
          <p:cNvSpPr/>
          <p:nvPr/>
        </p:nvSpPr>
        <p:spPr>
          <a:xfrm>
            <a:off x="7531518" y="5420130"/>
            <a:ext cx="432048" cy="21528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30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43" name="직사각형 56">
            <a:extLst>
              <a:ext uri="{FF2B5EF4-FFF2-40B4-BE49-F238E27FC236}">
                <a16:creationId xmlns:a16="http://schemas.microsoft.com/office/drawing/2014/main" id="{62C329EB-CB7B-6445-9562-E73A6D930721}"/>
              </a:ext>
            </a:extLst>
          </p:cNvPr>
          <p:cNvSpPr/>
          <p:nvPr/>
        </p:nvSpPr>
        <p:spPr>
          <a:xfrm>
            <a:off x="7270427" y="542013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11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44" name="직사각형 57">
            <a:extLst>
              <a:ext uri="{FF2B5EF4-FFF2-40B4-BE49-F238E27FC236}">
                <a16:creationId xmlns:a16="http://schemas.microsoft.com/office/drawing/2014/main" id="{06AD1D92-54BC-4745-A4F8-D6C2DBB27286}"/>
              </a:ext>
            </a:extLst>
          </p:cNvPr>
          <p:cNvSpPr/>
          <p:nvPr/>
        </p:nvSpPr>
        <p:spPr>
          <a:xfrm>
            <a:off x="7346398" y="5634300"/>
            <a:ext cx="695818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Blk#2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47" name="직사각형 49">
            <a:extLst>
              <a:ext uri="{FF2B5EF4-FFF2-40B4-BE49-F238E27FC236}">
                <a16:creationId xmlns:a16="http://schemas.microsoft.com/office/drawing/2014/main" id="{DD61C578-D8B1-E848-9E59-DC9388A1D3EF}"/>
              </a:ext>
            </a:extLst>
          </p:cNvPr>
          <p:cNvSpPr/>
          <p:nvPr/>
        </p:nvSpPr>
        <p:spPr>
          <a:xfrm>
            <a:off x="8275414" y="4775400"/>
            <a:ext cx="432048" cy="21528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48" name="직사각형 50">
            <a:extLst>
              <a:ext uri="{FF2B5EF4-FFF2-40B4-BE49-F238E27FC236}">
                <a16:creationId xmlns:a16="http://schemas.microsoft.com/office/drawing/2014/main" id="{C8438F82-34E1-7B46-8679-88CD9D298568}"/>
              </a:ext>
            </a:extLst>
          </p:cNvPr>
          <p:cNvSpPr/>
          <p:nvPr/>
        </p:nvSpPr>
        <p:spPr>
          <a:xfrm>
            <a:off x="8014323" y="477540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12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49" name="직사각형 51">
            <a:extLst>
              <a:ext uri="{FF2B5EF4-FFF2-40B4-BE49-F238E27FC236}">
                <a16:creationId xmlns:a16="http://schemas.microsoft.com/office/drawing/2014/main" id="{0F4AB227-BAA4-FA48-B7CB-03F193CA1392}"/>
              </a:ext>
            </a:extLst>
          </p:cNvPr>
          <p:cNvSpPr/>
          <p:nvPr/>
        </p:nvSpPr>
        <p:spPr>
          <a:xfrm>
            <a:off x="8275414" y="4990310"/>
            <a:ext cx="432048" cy="21528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50" name="직사각형 52">
            <a:extLst>
              <a:ext uri="{FF2B5EF4-FFF2-40B4-BE49-F238E27FC236}">
                <a16:creationId xmlns:a16="http://schemas.microsoft.com/office/drawing/2014/main" id="{B8640C40-2599-5746-987B-6C8AFEC915A1}"/>
              </a:ext>
            </a:extLst>
          </p:cNvPr>
          <p:cNvSpPr/>
          <p:nvPr/>
        </p:nvSpPr>
        <p:spPr>
          <a:xfrm>
            <a:off x="8014323" y="499031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13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51" name="직사각형 53">
            <a:extLst>
              <a:ext uri="{FF2B5EF4-FFF2-40B4-BE49-F238E27FC236}">
                <a16:creationId xmlns:a16="http://schemas.microsoft.com/office/drawing/2014/main" id="{08F19778-DD6C-5441-8F84-0F847268A8C1}"/>
              </a:ext>
            </a:extLst>
          </p:cNvPr>
          <p:cNvSpPr/>
          <p:nvPr/>
        </p:nvSpPr>
        <p:spPr>
          <a:xfrm>
            <a:off x="8275414" y="5205220"/>
            <a:ext cx="432048" cy="21528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52" name="직사각형 54">
            <a:extLst>
              <a:ext uri="{FF2B5EF4-FFF2-40B4-BE49-F238E27FC236}">
                <a16:creationId xmlns:a16="http://schemas.microsoft.com/office/drawing/2014/main" id="{8A221C12-E33C-324C-A0F9-5DF4042C7143}"/>
              </a:ext>
            </a:extLst>
          </p:cNvPr>
          <p:cNvSpPr/>
          <p:nvPr/>
        </p:nvSpPr>
        <p:spPr>
          <a:xfrm>
            <a:off x="8014323" y="520522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14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53" name="직사각형 55">
            <a:extLst>
              <a:ext uri="{FF2B5EF4-FFF2-40B4-BE49-F238E27FC236}">
                <a16:creationId xmlns:a16="http://schemas.microsoft.com/office/drawing/2014/main" id="{E9C15969-A10D-8143-AEF7-92D1C0B24884}"/>
              </a:ext>
            </a:extLst>
          </p:cNvPr>
          <p:cNvSpPr/>
          <p:nvPr/>
        </p:nvSpPr>
        <p:spPr>
          <a:xfrm>
            <a:off x="8275414" y="5420130"/>
            <a:ext cx="432048" cy="21528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30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54" name="직사각형 56">
            <a:extLst>
              <a:ext uri="{FF2B5EF4-FFF2-40B4-BE49-F238E27FC236}">
                <a16:creationId xmlns:a16="http://schemas.microsoft.com/office/drawing/2014/main" id="{B0E919D2-E664-9E48-8253-196E69C56F6D}"/>
              </a:ext>
            </a:extLst>
          </p:cNvPr>
          <p:cNvSpPr/>
          <p:nvPr/>
        </p:nvSpPr>
        <p:spPr>
          <a:xfrm>
            <a:off x="8014323" y="542013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15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55" name="직사각형 57">
            <a:extLst>
              <a:ext uri="{FF2B5EF4-FFF2-40B4-BE49-F238E27FC236}">
                <a16:creationId xmlns:a16="http://schemas.microsoft.com/office/drawing/2014/main" id="{76111042-D03B-B443-BBE3-38B89CCAAE67}"/>
              </a:ext>
            </a:extLst>
          </p:cNvPr>
          <p:cNvSpPr/>
          <p:nvPr/>
        </p:nvSpPr>
        <p:spPr>
          <a:xfrm>
            <a:off x="8090294" y="5634300"/>
            <a:ext cx="695818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Blk#3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17" name="직사각형 21">
            <a:extLst>
              <a:ext uri="{FF2B5EF4-FFF2-40B4-BE49-F238E27FC236}">
                <a16:creationId xmlns:a16="http://schemas.microsoft.com/office/drawing/2014/main" id="{DF81B1E4-967E-1B47-9A8A-B1DBD77469FA}"/>
              </a:ext>
            </a:extLst>
          </p:cNvPr>
          <p:cNvSpPr/>
          <p:nvPr/>
        </p:nvSpPr>
        <p:spPr>
          <a:xfrm>
            <a:off x="6164824" y="3288220"/>
            <a:ext cx="216024" cy="432048"/>
          </a:xfrm>
          <a:prstGeom prst="rect">
            <a:avLst/>
          </a:prstGeom>
          <a:solidFill>
            <a:srgbClr val="92D050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A1’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85" name="직사각형 51">
            <a:extLst>
              <a:ext uri="{FF2B5EF4-FFF2-40B4-BE49-F238E27FC236}">
                <a16:creationId xmlns:a16="http://schemas.microsoft.com/office/drawing/2014/main" id="{9FDAA083-3C8A-A643-9597-C06FE7B619CB}"/>
              </a:ext>
            </a:extLst>
          </p:cNvPr>
          <p:cNvSpPr/>
          <p:nvPr/>
        </p:nvSpPr>
        <p:spPr>
          <a:xfrm>
            <a:off x="6044281" y="4990310"/>
            <a:ext cx="432048" cy="215280"/>
          </a:xfrm>
          <a:prstGeom prst="rect">
            <a:avLst/>
          </a:prstGeom>
          <a:solidFill>
            <a:schemeClr val="bg1">
              <a:lumMod val="50000"/>
            </a:schemeClr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A1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86" name="직사각형 55">
            <a:extLst>
              <a:ext uri="{FF2B5EF4-FFF2-40B4-BE49-F238E27FC236}">
                <a16:creationId xmlns:a16="http://schemas.microsoft.com/office/drawing/2014/main" id="{D321D1C4-3858-C645-BF86-E1B2C49F0FA7}"/>
              </a:ext>
            </a:extLst>
          </p:cNvPr>
          <p:cNvSpPr/>
          <p:nvPr/>
        </p:nvSpPr>
        <p:spPr>
          <a:xfrm>
            <a:off x="6044281" y="5420130"/>
            <a:ext cx="432048" cy="215280"/>
          </a:xfrm>
          <a:prstGeom prst="rect">
            <a:avLst/>
          </a:prstGeom>
          <a:solidFill>
            <a:srgbClr val="92D050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30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venir Next Medium" panose="020B0503020202020204" pitchFamily="34" charset="0"/>
              </a:rPr>
              <a:t>A1’</a:t>
            </a:r>
            <a:endParaRPr kumimoji="0" lang="ko-KR" altLang="en-US" sz="130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cxnSp>
        <p:nvCxnSpPr>
          <p:cNvPr id="89" name="연결선: 꺾임 82">
            <a:extLst>
              <a:ext uri="{FF2B5EF4-FFF2-40B4-BE49-F238E27FC236}">
                <a16:creationId xmlns:a16="http://schemas.microsoft.com/office/drawing/2014/main" id="{153D997A-9785-3547-AA85-2654DEFFFAB7}"/>
              </a:ext>
            </a:extLst>
          </p:cNvPr>
          <p:cNvCxnSpPr>
            <a:cxnSpLocks/>
            <a:stCxn id="93" idx="1"/>
          </p:cNvCxnSpPr>
          <p:nvPr/>
        </p:nvCxnSpPr>
        <p:spPr>
          <a:xfrm rot="5400000">
            <a:off x="6780735" y="2733834"/>
            <a:ext cx="276273" cy="433494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tailEnd type="triangle"/>
          </a:ln>
          <a:effectLst/>
        </p:spPr>
      </p:cxnSp>
      <p:cxnSp>
        <p:nvCxnSpPr>
          <p:cNvPr id="90" name="연결선: 꺾임 84">
            <a:extLst>
              <a:ext uri="{FF2B5EF4-FFF2-40B4-BE49-F238E27FC236}">
                <a16:creationId xmlns:a16="http://schemas.microsoft.com/office/drawing/2014/main" id="{66819306-6899-854C-B5C5-18C6C79CAADC}"/>
              </a:ext>
            </a:extLst>
          </p:cNvPr>
          <p:cNvCxnSpPr>
            <a:cxnSpLocks/>
            <a:stCxn id="93" idx="1"/>
          </p:cNvCxnSpPr>
          <p:nvPr/>
        </p:nvCxnSpPr>
        <p:spPr>
          <a:xfrm rot="5400000">
            <a:off x="6888057" y="2841156"/>
            <a:ext cx="276273" cy="218850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tailEnd type="triangle"/>
          </a:ln>
          <a:effectLst/>
        </p:spPr>
      </p:cxnSp>
      <p:cxnSp>
        <p:nvCxnSpPr>
          <p:cNvPr id="91" name="연결선: 꺾임 127">
            <a:extLst>
              <a:ext uri="{FF2B5EF4-FFF2-40B4-BE49-F238E27FC236}">
                <a16:creationId xmlns:a16="http://schemas.microsoft.com/office/drawing/2014/main" id="{8871162E-7D9B-8948-8FB9-A0EA497BF826}"/>
              </a:ext>
            </a:extLst>
          </p:cNvPr>
          <p:cNvCxnSpPr>
            <a:cxnSpLocks/>
            <a:stCxn id="93" idx="1"/>
          </p:cNvCxnSpPr>
          <p:nvPr/>
        </p:nvCxnSpPr>
        <p:spPr>
          <a:xfrm rot="5400000">
            <a:off x="6995379" y="2948478"/>
            <a:ext cx="276273" cy="4206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tailEnd type="triangle"/>
          </a:ln>
          <a:effectLst/>
        </p:spPr>
      </p:cxnSp>
      <p:grpSp>
        <p:nvGrpSpPr>
          <p:cNvPr id="92" name="그룹 121">
            <a:extLst>
              <a:ext uri="{FF2B5EF4-FFF2-40B4-BE49-F238E27FC236}">
                <a16:creationId xmlns:a16="http://schemas.microsoft.com/office/drawing/2014/main" id="{1427D4A1-A2FD-FE4F-88F8-DA893D8765C8}"/>
              </a:ext>
            </a:extLst>
          </p:cNvPr>
          <p:cNvGrpSpPr/>
          <p:nvPr/>
        </p:nvGrpSpPr>
        <p:grpSpPr>
          <a:xfrm>
            <a:off x="6897574" y="2236381"/>
            <a:ext cx="476403" cy="576064"/>
            <a:chOff x="8599285" y="4653136"/>
            <a:chExt cx="692801" cy="792088"/>
          </a:xfrm>
        </p:grpSpPr>
        <p:sp>
          <p:nvSpPr>
            <p:cNvPr id="93" name="사각형: 잘린 한쪽 모서리 122">
              <a:extLst>
                <a:ext uri="{FF2B5EF4-FFF2-40B4-BE49-F238E27FC236}">
                  <a16:creationId xmlns:a16="http://schemas.microsoft.com/office/drawing/2014/main" id="{75824580-89B5-AB40-8204-15A5BB066564}"/>
                </a:ext>
              </a:extLst>
            </p:cNvPr>
            <p:cNvSpPr/>
            <p:nvPr/>
          </p:nvSpPr>
          <p:spPr>
            <a:xfrm>
              <a:off x="8599285" y="4653136"/>
              <a:ext cx="692342" cy="792088"/>
            </a:xfrm>
            <a:prstGeom prst="snip1Rect">
              <a:avLst>
                <a:gd name="adj" fmla="val 27215"/>
              </a:avLst>
            </a:prstGeom>
            <a:solidFill>
              <a:schemeClr val="bg1">
                <a:lumMod val="85000"/>
              </a:schemeClr>
            </a:solidFill>
            <a:ln w="19050" cap="sq" cmpd="sng" algn="ctr">
              <a:solidFill>
                <a:srgbClr val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94" name="직각 삼각형 123">
              <a:extLst>
                <a:ext uri="{FF2B5EF4-FFF2-40B4-BE49-F238E27FC236}">
                  <a16:creationId xmlns:a16="http://schemas.microsoft.com/office/drawing/2014/main" id="{0011099B-311F-AD47-9815-C733BD33F46C}"/>
                </a:ext>
              </a:extLst>
            </p:cNvPr>
            <p:cNvSpPr/>
            <p:nvPr/>
          </p:nvSpPr>
          <p:spPr>
            <a:xfrm>
              <a:off x="9113858" y="4653136"/>
              <a:ext cx="178228" cy="181402"/>
            </a:xfrm>
            <a:prstGeom prst="rtTriangle">
              <a:avLst/>
            </a:prstGeom>
            <a:solidFill>
              <a:srgbClr val="FFFFFF">
                <a:lumMod val="65000"/>
              </a:srgbClr>
            </a:solidFill>
            <a:ln w="19050" cap="sq" cmpd="sng" algn="ctr">
              <a:solidFill>
                <a:srgbClr val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</p:grpSp>
      <p:sp>
        <p:nvSpPr>
          <p:cNvPr id="95" name="TextBox 94">
            <a:extLst>
              <a:ext uri="{FF2B5EF4-FFF2-40B4-BE49-F238E27FC236}">
                <a16:creationId xmlns:a16="http://schemas.microsoft.com/office/drawing/2014/main" id="{C9F3F98B-D7EE-E544-999F-7D796A4B7956}"/>
              </a:ext>
            </a:extLst>
          </p:cNvPr>
          <p:cNvSpPr txBox="1"/>
          <p:nvPr/>
        </p:nvSpPr>
        <p:spPr>
          <a:xfrm>
            <a:off x="6759711" y="2418550"/>
            <a:ext cx="576065" cy="215444"/>
          </a:xfrm>
          <a:prstGeom prst="rect">
            <a:avLst/>
          </a:prstGeom>
          <a:solidFill>
            <a:srgbClr val="000000"/>
          </a:solidFill>
          <a:ln w="19050">
            <a:solidFill>
              <a:srgbClr val="000000"/>
            </a:solidFill>
          </a:ln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ctr" defTabSz="91440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urier" pitchFamily="2" charset="0"/>
                <a:cs typeface="Courier New" panose="02070309020205020404" pitchFamily="49" charset="0"/>
              </a:rPr>
              <a:t>B.</a:t>
            </a:r>
            <a:r>
              <a:rPr lang="en-US" altLang="ko-KR" sz="1400" kern="0" dirty="0" err="1">
                <a:solidFill>
                  <a:prstClr val="white"/>
                </a:solidFill>
                <a:latin typeface="Courier" pitchFamily="2" charset="0"/>
                <a:cs typeface="Courier New" panose="02070309020205020404" pitchFamily="49" charset="0"/>
              </a:rPr>
              <a:t>png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urier" pitchFamily="2" charset="0"/>
              <a:cs typeface="Courier New" panose="02070309020205020404" pitchFamily="49" charset="0"/>
            </a:endParaRPr>
          </a:p>
        </p:txBody>
      </p:sp>
      <p:sp>
        <p:nvSpPr>
          <p:cNvPr id="97" name="직사각형 10">
            <a:extLst>
              <a:ext uri="{FF2B5EF4-FFF2-40B4-BE49-F238E27FC236}">
                <a16:creationId xmlns:a16="http://schemas.microsoft.com/office/drawing/2014/main" id="{5C1A5650-5C4F-0141-81D7-13338644B2FB}"/>
              </a:ext>
            </a:extLst>
          </p:cNvPr>
          <p:cNvSpPr/>
          <p:nvPr/>
        </p:nvSpPr>
        <p:spPr>
          <a:xfrm>
            <a:off x="6589905" y="2205753"/>
            <a:ext cx="848150" cy="882963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0B86737-6942-D449-89DB-B5F6E95E1C25}"/>
              </a:ext>
            </a:extLst>
          </p:cNvPr>
          <p:cNvSpPr txBox="1"/>
          <p:nvPr/>
        </p:nvSpPr>
        <p:spPr>
          <a:xfrm>
            <a:off x="7325949" y="2613845"/>
            <a:ext cx="897971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i="1" dirty="0">
                <a:solidFill>
                  <a:srgbClr val="C00000"/>
                </a:solidFill>
                <a:latin typeface="Avenir Next Medium" panose="020B0503020202020204" pitchFamily="34" charset="0"/>
              </a:rPr>
              <a:t>Delete</a:t>
            </a:r>
            <a:endParaRPr lang="en-CH" sz="1200" i="1" dirty="0">
              <a:latin typeface="Avenir Next Medium" panose="020B0503020202020204" pitchFamily="34" charset="0"/>
            </a:endParaRPr>
          </a:p>
        </p:txBody>
      </p:sp>
      <p:sp>
        <p:nvSpPr>
          <p:cNvPr id="100" name="직사각형 49">
            <a:extLst>
              <a:ext uri="{FF2B5EF4-FFF2-40B4-BE49-F238E27FC236}">
                <a16:creationId xmlns:a16="http://schemas.microsoft.com/office/drawing/2014/main" id="{C7B89334-BF19-4742-BAD9-AEBF44C959D0}"/>
              </a:ext>
            </a:extLst>
          </p:cNvPr>
          <p:cNvSpPr/>
          <p:nvPr/>
        </p:nvSpPr>
        <p:spPr>
          <a:xfrm>
            <a:off x="6788291" y="4775400"/>
            <a:ext cx="432048" cy="21528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B0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01" name="직사각형 51">
            <a:extLst>
              <a:ext uri="{FF2B5EF4-FFF2-40B4-BE49-F238E27FC236}">
                <a16:creationId xmlns:a16="http://schemas.microsoft.com/office/drawing/2014/main" id="{B4D2F500-17D3-4E48-BA67-EA4606A94CBA}"/>
              </a:ext>
            </a:extLst>
          </p:cNvPr>
          <p:cNvSpPr/>
          <p:nvPr/>
        </p:nvSpPr>
        <p:spPr>
          <a:xfrm>
            <a:off x="6788291" y="4990310"/>
            <a:ext cx="432048" cy="21528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B1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02" name="직사각형 53">
            <a:extLst>
              <a:ext uri="{FF2B5EF4-FFF2-40B4-BE49-F238E27FC236}">
                <a16:creationId xmlns:a16="http://schemas.microsoft.com/office/drawing/2014/main" id="{2E1EFF12-A3D3-9B4C-AFBA-CA8C9ADEC4A2}"/>
              </a:ext>
            </a:extLst>
          </p:cNvPr>
          <p:cNvSpPr/>
          <p:nvPr/>
        </p:nvSpPr>
        <p:spPr>
          <a:xfrm>
            <a:off x="6788291" y="5205220"/>
            <a:ext cx="432048" cy="21528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B2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FAF2B06D-61B2-9549-9B55-E2C603525D13}"/>
              </a:ext>
            </a:extLst>
          </p:cNvPr>
          <p:cNvSpPr txBox="1"/>
          <p:nvPr/>
        </p:nvSpPr>
        <p:spPr>
          <a:xfrm>
            <a:off x="46343" y="3011316"/>
            <a:ext cx="543563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latin typeface="Avenir Next Medium" panose="020B0503020202020204" pitchFamily="34" charset="0"/>
              </a:rPr>
              <a:t>Q: When is a page erased?</a:t>
            </a:r>
            <a:endParaRPr lang="en-CH" sz="2600" dirty="0">
              <a:latin typeface="Avenir Next Medium" panose="020B0503020202020204" pitchFamily="34" charset="0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032EFC12-6DC2-4247-B713-5DDFBEC2454B}"/>
              </a:ext>
            </a:extLst>
          </p:cNvPr>
          <p:cNvSpPr txBox="1"/>
          <p:nvPr/>
        </p:nvSpPr>
        <p:spPr>
          <a:xfrm>
            <a:off x="-225438" y="4025970"/>
            <a:ext cx="597919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latin typeface="Avenir Next Medium" panose="020B0503020202020204" pitchFamily="34" charset="0"/>
              </a:rPr>
              <a:t>A: Only in </a:t>
            </a:r>
            <a:r>
              <a:rPr lang="en-US" sz="2600" dirty="0">
                <a:solidFill>
                  <a:srgbClr val="E47103"/>
                </a:solidFill>
                <a:latin typeface="Avenir Next Medium" panose="020B0503020202020204" pitchFamily="34" charset="0"/>
              </a:rPr>
              <a:t>garbage collection</a:t>
            </a:r>
          </a:p>
          <a:p>
            <a:pPr algn="ctr"/>
            <a:r>
              <a:rPr lang="en-US" sz="2600" dirty="0">
                <a:solidFill>
                  <a:srgbClr val="E47103"/>
                </a:solidFill>
                <a:latin typeface="Avenir Next Medium" panose="020B0503020202020204" pitchFamily="34" charset="0"/>
              </a:rPr>
              <a:t>= when running out of free pages</a:t>
            </a:r>
            <a:endParaRPr lang="en-CH" sz="2600" dirty="0">
              <a:solidFill>
                <a:srgbClr val="E47103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15" name="Content Placeholder 7">
            <a:extLst>
              <a:ext uri="{FF2B5EF4-FFF2-40B4-BE49-F238E27FC236}">
                <a16:creationId xmlns:a16="http://schemas.microsoft.com/office/drawing/2014/main" id="{FB495C94-EB8F-C14E-B543-3166E1B3A5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703" y="972065"/>
            <a:ext cx="8844594" cy="5384286"/>
          </a:xfrm>
        </p:spPr>
        <p:txBody>
          <a:bodyPr/>
          <a:lstStyle/>
          <a:p>
            <a:r>
              <a:rPr lang="en-US" dirty="0"/>
              <a:t>Deleted </a:t>
            </a:r>
            <a:r>
              <a:rPr lang="en-US" b="0" dirty="0"/>
              <a:t>data can </a:t>
            </a:r>
            <a:r>
              <a:rPr lang="en-US" b="0" dirty="0">
                <a:solidFill>
                  <a:srgbClr val="C00000"/>
                </a:solidFill>
              </a:rPr>
              <a:t>remain in SSDs </a:t>
            </a:r>
            <a:r>
              <a:rPr lang="en-US" b="0" dirty="0"/>
              <a:t>for </a:t>
            </a:r>
            <a:r>
              <a:rPr lang="en-US" b="0" dirty="0">
                <a:solidFill>
                  <a:srgbClr val="C00000"/>
                </a:solidFill>
              </a:rPr>
              <a:t>indefinite time</a:t>
            </a:r>
            <a:endParaRPr lang="en-CH" b="0" dirty="0">
              <a:solidFill>
                <a:srgbClr val="C00000"/>
              </a:solidFill>
            </a:endParaRPr>
          </a:p>
          <a:p>
            <a:endParaRPr lang="en-CH" dirty="0"/>
          </a:p>
        </p:txBody>
      </p:sp>
      <p:sp>
        <p:nvSpPr>
          <p:cNvPr id="98" name="Slide Number Placeholder 4">
            <a:extLst>
              <a:ext uri="{FF2B5EF4-FFF2-40B4-BE49-F238E27FC236}">
                <a16:creationId xmlns:a16="http://schemas.microsoft.com/office/drawing/2014/main" id="{BDA2026C-FDD3-5D5A-02D7-1211592CD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smtClean="0"/>
              <a:t>6</a:t>
            </a:fld>
            <a:endParaRPr lang="en-CH"/>
          </a:p>
        </p:txBody>
      </p:sp>
      <p:sp>
        <p:nvSpPr>
          <p:cNvPr id="126" name="사각형: 둥근 모서리 162">
            <a:extLst>
              <a:ext uri="{FF2B5EF4-FFF2-40B4-BE49-F238E27FC236}">
                <a16:creationId xmlns:a16="http://schemas.microsoft.com/office/drawing/2014/main" id="{4849D42F-4788-8568-FBED-AB76C27D62A7}"/>
              </a:ext>
            </a:extLst>
          </p:cNvPr>
          <p:cNvSpPr/>
          <p:nvPr/>
        </p:nvSpPr>
        <p:spPr>
          <a:xfrm>
            <a:off x="7432546" y="3943054"/>
            <a:ext cx="455240" cy="389110"/>
          </a:xfrm>
          <a:prstGeom prst="roundRect">
            <a:avLst>
              <a:gd name="adj" fmla="val 9991"/>
            </a:avLst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Avenir Next Medium" panose="020B0503020202020204" pitchFamily="34" charset="0"/>
              </a:rPr>
              <a:t>NAND</a:t>
            </a:r>
          </a:p>
          <a:p>
            <a:pPr algn="ctr"/>
            <a:r>
              <a:rPr lang="en-US" altLang="ko-KR" sz="1100" dirty="0">
                <a:solidFill>
                  <a:schemeClr val="tx1"/>
                </a:solidFill>
                <a:latin typeface="Avenir Next Medium" panose="020B0503020202020204" pitchFamily="34" charset="0"/>
              </a:rPr>
              <a:t>Flash</a:t>
            </a:r>
            <a:endParaRPr lang="ko-KR" altLang="en-US" sz="11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27" name="사각형: 둥근 모서리 165">
            <a:extLst>
              <a:ext uri="{FF2B5EF4-FFF2-40B4-BE49-F238E27FC236}">
                <a16:creationId xmlns:a16="http://schemas.microsoft.com/office/drawing/2014/main" id="{C98B816A-BBF0-AF86-1E4B-1C30536D029D}"/>
              </a:ext>
            </a:extLst>
          </p:cNvPr>
          <p:cNvSpPr/>
          <p:nvPr/>
        </p:nvSpPr>
        <p:spPr>
          <a:xfrm>
            <a:off x="7932797" y="3943054"/>
            <a:ext cx="455240" cy="389110"/>
          </a:xfrm>
          <a:prstGeom prst="roundRect">
            <a:avLst>
              <a:gd name="adj" fmla="val 9991"/>
            </a:avLst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Avenir Next Medium" panose="020B0503020202020204" pitchFamily="34" charset="0"/>
              </a:rPr>
              <a:t>NAND</a:t>
            </a:r>
          </a:p>
          <a:p>
            <a:pPr algn="ctr"/>
            <a:r>
              <a:rPr lang="en-US" altLang="ko-KR" sz="1100" dirty="0">
                <a:solidFill>
                  <a:schemeClr val="tx1"/>
                </a:solidFill>
                <a:latin typeface="Avenir Next Medium" panose="020B0503020202020204" pitchFamily="34" charset="0"/>
              </a:rPr>
              <a:t>Flash</a:t>
            </a:r>
            <a:endParaRPr lang="ko-KR" altLang="en-US" sz="11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7683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01" grpId="0" animBg="1"/>
      <p:bldP spid="102" grpId="0" animBg="1"/>
      <p:bldP spid="103" grpId="0"/>
      <p:bldP spid="10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사각형: 둥근 모서리 2">
            <a:extLst>
              <a:ext uri="{FF2B5EF4-FFF2-40B4-BE49-F238E27FC236}">
                <a16:creationId xmlns:a16="http://schemas.microsoft.com/office/drawing/2014/main" id="{56A05673-0049-5946-9E5E-5542FFD38D17}"/>
              </a:ext>
            </a:extLst>
          </p:cNvPr>
          <p:cNvSpPr/>
          <p:nvPr/>
        </p:nvSpPr>
        <p:spPr>
          <a:xfrm>
            <a:off x="5723411" y="3872382"/>
            <a:ext cx="3085079" cy="2548063"/>
          </a:xfrm>
          <a:prstGeom prst="roundRect">
            <a:avLst>
              <a:gd name="adj" fmla="val 7813"/>
            </a:avLst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lIns="0" tIns="0" rIns="0" bIns="0" rtlCol="0" anchor="b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NAND Flash-Based SSD</a:t>
            </a:r>
            <a:endParaRPr kumimoji="0" lang="ko-KR" altLang="en-US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30" name="사각형: 둥근 모서리 2">
            <a:extLst>
              <a:ext uri="{FF2B5EF4-FFF2-40B4-BE49-F238E27FC236}">
                <a16:creationId xmlns:a16="http://schemas.microsoft.com/office/drawing/2014/main" id="{2948E308-AF09-514A-9A7D-A35787724E60}"/>
              </a:ext>
            </a:extLst>
          </p:cNvPr>
          <p:cNvSpPr/>
          <p:nvPr/>
        </p:nvSpPr>
        <p:spPr>
          <a:xfrm>
            <a:off x="5723411" y="4208114"/>
            <a:ext cx="3085079" cy="1980814"/>
          </a:xfrm>
          <a:prstGeom prst="roundRect">
            <a:avLst>
              <a:gd name="adj" fmla="val 7813"/>
            </a:avLst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lIns="0" tIns="0" rIns="0" bIns="0" rtlCol="0" anchor="b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NAND Flash Chip</a:t>
            </a:r>
            <a:endParaRPr kumimoji="0" lang="ko-KR" altLang="en-US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F53CF4-FEF6-F745-949F-E29F2ADC4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Data-Recovery Attack</a:t>
            </a:r>
            <a:endParaRPr lang="en-CH" dirty="0"/>
          </a:p>
        </p:txBody>
      </p:sp>
      <p:sp>
        <p:nvSpPr>
          <p:cNvPr id="104" name="사각형: 둥근 모서리 2">
            <a:extLst>
              <a:ext uri="{FF2B5EF4-FFF2-40B4-BE49-F238E27FC236}">
                <a16:creationId xmlns:a16="http://schemas.microsoft.com/office/drawing/2014/main" id="{4106E09E-7875-0E4F-9E06-6F0E13D909E2}"/>
              </a:ext>
            </a:extLst>
          </p:cNvPr>
          <p:cNvSpPr/>
          <p:nvPr/>
        </p:nvSpPr>
        <p:spPr>
          <a:xfrm>
            <a:off x="5723411" y="1892551"/>
            <a:ext cx="3085079" cy="1553485"/>
          </a:xfrm>
          <a:prstGeom prst="roundRect">
            <a:avLst>
              <a:gd name="adj" fmla="val 7813"/>
            </a:avLst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lIns="0" tIns="0" rIns="0" bIns="0"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File System</a:t>
            </a:r>
            <a:endParaRPr kumimoji="0" lang="ko-KR" altLang="en-US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06" name="직사각형 29">
            <a:extLst>
              <a:ext uri="{FF2B5EF4-FFF2-40B4-BE49-F238E27FC236}">
                <a16:creationId xmlns:a16="http://schemas.microsoft.com/office/drawing/2014/main" id="{6C7574B3-E3CE-C240-A23F-43E9E9A9E388}"/>
              </a:ext>
            </a:extLst>
          </p:cNvPr>
          <p:cNvSpPr/>
          <p:nvPr/>
        </p:nvSpPr>
        <p:spPr>
          <a:xfrm>
            <a:off x="5950180" y="3088718"/>
            <a:ext cx="216024" cy="16657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0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07" name="직사각형 30">
            <a:extLst>
              <a:ext uri="{FF2B5EF4-FFF2-40B4-BE49-F238E27FC236}">
                <a16:creationId xmlns:a16="http://schemas.microsoft.com/office/drawing/2014/main" id="{1C4A7544-CCEF-ED48-A67A-D18ECE12CDBC}"/>
              </a:ext>
            </a:extLst>
          </p:cNvPr>
          <p:cNvSpPr/>
          <p:nvPr/>
        </p:nvSpPr>
        <p:spPr>
          <a:xfrm>
            <a:off x="6164824" y="3088718"/>
            <a:ext cx="216024" cy="16657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1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08" name="직사각형 31">
            <a:extLst>
              <a:ext uri="{FF2B5EF4-FFF2-40B4-BE49-F238E27FC236}">
                <a16:creationId xmlns:a16="http://schemas.microsoft.com/office/drawing/2014/main" id="{B95C2DD4-83B6-E749-8AF3-56507DA4A590}"/>
              </a:ext>
            </a:extLst>
          </p:cNvPr>
          <p:cNvSpPr/>
          <p:nvPr/>
        </p:nvSpPr>
        <p:spPr>
          <a:xfrm>
            <a:off x="6379468" y="3088718"/>
            <a:ext cx="216024" cy="16657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2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09" name="직사각형 32">
            <a:extLst>
              <a:ext uri="{FF2B5EF4-FFF2-40B4-BE49-F238E27FC236}">
                <a16:creationId xmlns:a16="http://schemas.microsoft.com/office/drawing/2014/main" id="{C7659ECD-E1C8-FD43-BBCB-E23C5288C8BE}"/>
              </a:ext>
            </a:extLst>
          </p:cNvPr>
          <p:cNvSpPr/>
          <p:nvPr/>
        </p:nvSpPr>
        <p:spPr>
          <a:xfrm>
            <a:off x="6594112" y="3088718"/>
            <a:ext cx="216024" cy="16657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3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10" name="직사각형 33">
            <a:extLst>
              <a:ext uri="{FF2B5EF4-FFF2-40B4-BE49-F238E27FC236}">
                <a16:creationId xmlns:a16="http://schemas.microsoft.com/office/drawing/2014/main" id="{49F81103-0BE1-6B45-AED8-CE72F6DF7404}"/>
              </a:ext>
            </a:extLst>
          </p:cNvPr>
          <p:cNvSpPr/>
          <p:nvPr/>
        </p:nvSpPr>
        <p:spPr>
          <a:xfrm>
            <a:off x="6808756" y="3088718"/>
            <a:ext cx="216024" cy="16657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4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11" name="직사각형 34">
            <a:extLst>
              <a:ext uri="{FF2B5EF4-FFF2-40B4-BE49-F238E27FC236}">
                <a16:creationId xmlns:a16="http://schemas.microsoft.com/office/drawing/2014/main" id="{532C03FF-E3A9-8B4F-9934-66CF2D8E5B0B}"/>
              </a:ext>
            </a:extLst>
          </p:cNvPr>
          <p:cNvSpPr/>
          <p:nvPr/>
        </p:nvSpPr>
        <p:spPr>
          <a:xfrm>
            <a:off x="7023400" y="3088718"/>
            <a:ext cx="216024" cy="16657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5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12" name="직사각형 35">
            <a:extLst>
              <a:ext uri="{FF2B5EF4-FFF2-40B4-BE49-F238E27FC236}">
                <a16:creationId xmlns:a16="http://schemas.microsoft.com/office/drawing/2014/main" id="{119DF3DC-245B-4F43-84CC-4F9A190B38F8}"/>
              </a:ext>
            </a:extLst>
          </p:cNvPr>
          <p:cNvSpPr/>
          <p:nvPr/>
        </p:nvSpPr>
        <p:spPr>
          <a:xfrm>
            <a:off x="7238044" y="3088718"/>
            <a:ext cx="216024" cy="16657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6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13" name="직사각형 36">
            <a:extLst>
              <a:ext uri="{FF2B5EF4-FFF2-40B4-BE49-F238E27FC236}">
                <a16:creationId xmlns:a16="http://schemas.microsoft.com/office/drawing/2014/main" id="{A39823D0-BB18-3540-A93F-576F8AD44B1F}"/>
              </a:ext>
            </a:extLst>
          </p:cNvPr>
          <p:cNvSpPr/>
          <p:nvPr/>
        </p:nvSpPr>
        <p:spPr>
          <a:xfrm>
            <a:off x="7452688" y="3088718"/>
            <a:ext cx="216024" cy="16657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7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14" name="직사각형 37">
            <a:extLst>
              <a:ext uri="{FF2B5EF4-FFF2-40B4-BE49-F238E27FC236}">
                <a16:creationId xmlns:a16="http://schemas.microsoft.com/office/drawing/2014/main" id="{E237AC2A-EF87-144A-A3F7-6A04C4917C26}"/>
              </a:ext>
            </a:extLst>
          </p:cNvPr>
          <p:cNvSpPr/>
          <p:nvPr/>
        </p:nvSpPr>
        <p:spPr>
          <a:xfrm>
            <a:off x="7667332" y="3088718"/>
            <a:ext cx="216024" cy="16657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8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16" name="직사각형 20">
            <a:extLst>
              <a:ext uri="{FF2B5EF4-FFF2-40B4-BE49-F238E27FC236}">
                <a16:creationId xmlns:a16="http://schemas.microsoft.com/office/drawing/2014/main" id="{15C1F1D7-5CA0-EB40-9DC9-A2C40C583597}"/>
              </a:ext>
            </a:extLst>
          </p:cNvPr>
          <p:cNvSpPr/>
          <p:nvPr/>
        </p:nvSpPr>
        <p:spPr>
          <a:xfrm>
            <a:off x="5950180" y="3288220"/>
            <a:ext cx="216024" cy="432048"/>
          </a:xfrm>
          <a:prstGeom prst="rect">
            <a:avLst/>
          </a:prstGeom>
          <a:solidFill>
            <a:srgbClr val="D3EDCE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A0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18" name="직사각형 22">
            <a:extLst>
              <a:ext uri="{FF2B5EF4-FFF2-40B4-BE49-F238E27FC236}">
                <a16:creationId xmlns:a16="http://schemas.microsoft.com/office/drawing/2014/main" id="{A223834C-F2C7-F743-BA23-BE19D7F617E2}"/>
              </a:ext>
            </a:extLst>
          </p:cNvPr>
          <p:cNvSpPr/>
          <p:nvPr/>
        </p:nvSpPr>
        <p:spPr>
          <a:xfrm>
            <a:off x="6379468" y="3288220"/>
            <a:ext cx="216024" cy="432048"/>
          </a:xfrm>
          <a:prstGeom prst="rect">
            <a:avLst/>
          </a:prstGeom>
          <a:solidFill>
            <a:srgbClr val="D3EDCE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A2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19" name="직사각형 23">
            <a:extLst>
              <a:ext uri="{FF2B5EF4-FFF2-40B4-BE49-F238E27FC236}">
                <a16:creationId xmlns:a16="http://schemas.microsoft.com/office/drawing/2014/main" id="{3ECA95BB-93B4-5C4C-A66F-89067C999CB3}"/>
              </a:ext>
            </a:extLst>
          </p:cNvPr>
          <p:cNvSpPr/>
          <p:nvPr/>
        </p:nvSpPr>
        <p:spPr>
          <a:xfrm>
            <a:off x="6594112" y="3288220"/>
            <a:ext cx="216024" cy="432048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B0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20" name="직사각형 24">
            <a:extLst>
              <a:ext uri="{FF2B5EF4-FFF2-40B4-BE49-F238E27FC236}">
                <a16:creationId xmlns:a16="http://schemas.microsoft.com/office/drawing/2014/main" id="{B928D1CE-C7CE-114E-8F77-5B7791E64DE9}"/>
              </a:ext>
            </a:extLst>
          </p:cNvPr>
          <p:cNvSpPr/>
          <p:nvPr/>
        </p:nvSpPr>
        <p:spPr>
          <a:xfrm>
            <a:off x="6808756" y="3288220"/>
            <a:ext cx="216024" cy="432048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B1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21" name="직사각형 25">
            <a:extLst>
              <a:ext uri="{FF2B5EF4-FFF2-40B4-BE49-F238E27FC236}">
                <a16:creationId xmlns:a16="http://schemas.microsoft.com/office/drawing/2014/main" id="{1C2E2AF8-0F22-6F4B-8E5A-C3C27C31726E}"/>
              </a:ext>
            </a:extLst>
          </p:cNvPr>
          <p:cNvSpPr/>
          <p:nvPr/>
        </p:nvSpPr>
        <p:spPr>
          <a:xfrm>
            <a:off x="7023400" y="3288220"/>
            <a:ext cx="216024" cy="432048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B2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22" name="직사각형 26">
            <a:extLst>
              <a:ext uri="{FF2B5EF4-FFF2-40B4-BE49-F238E27FC236}">
                <a16:creationId xmlns:a16="http://schemas.microsoft.com/office/drawing/2014/main" id="{36F9FE85-5FB9-7A4C-9BD3-912BE178A61D}"/>
              </a:ext>
            </a:extLst>
          </p:cNvPr>
          <p:cNvSpPr/>
          <p:nvPr/>
        </p:nvSpPr>
        <p:spPr>
          <a:xfrm>
            <a:off x="7238044" y="3288220"/>
            <a:ext cx="216024" cy="432048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23" name="직사각형 27">
            <a:extLst>
              <a:ext uri="{FF2B5EF4-FFF2-40B4-BE49-F238E27FC236}">
                <a16:creationId xmlns:a16="http://schemas.microsoft.com/office/drawing/2014/main" id="{1A345137-689D-6540-9055-BA5E05F26E7F}"/>
              </a:ext>
            </a:extLst>
          </p:cNvPr>
          <p:cNvSpPr/>
          <p:nvPr/>
        </p:nvSpPr>
        <p:spPr>
          <a:xfrm>
            <a:off x="7452688" y="3288220"/>
            <a:ext cx="216024" cy="432048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24" name="직사각형 28">
            <a:extLst>
              <a:ext uri="{FF2B5EF4-FFF2-40B4-BE49-F238E27FC236}">
                <a16:creationId xmlns:a16="http://schemas.microsoft.com/office/drawing/2014/main" id="{221389B7-51B8-714D-9E73-FFF9CDA13143}"/>
              </a:ext>
            </a:extLst>
          </p:cNvPr>
          <p:cNvSpPr/>
          <p:nvPr/>
        </p:nvSpPr>
        <p:spPr>
          <a:xfrm>
            <a:off x="7667332" y="3288220"/>
            <a:ext cx="216024" cy="432048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25" name="직사각형 38">
            <a:extLst>
              <a:ext uri="{FF2B5EF4-FFF2-40B4-BE49-F238E27FC236}">
                <a16:creationId xmlns:a16="http://schemas.microsoft.com/office/drawing/2014/main" id="{57FD794E-F953-B34F-B550-15386873EFF7}"/>
              </a:ext>
            </a:extLst>
          </p:cNvPr>
          <p:cNvSpPr/>
          <p:nvPr/>
        </p:nvSpPr>
        <p:spPr>
          <a:xfrm>
            <a:off x="7881975" y="3288220"/>
            <a:ext cx="644115" cy="432048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…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cxnSp>
        <p:nvCxnSpPr>
          <p:cNvPr id="133" name="연결선: 꺾임 125">
            <a:extLst>
              <a:ext uri="{FF2B5EF4-FFF2-40B4-BE49-F238E27FC236}">
                <a16:creationId xmlns:a16="http://schemas.microsoft.com/office/drawing/2014/main" id="{667419B9-43B9-8C45-BC1D-19BC5FCE0921}"/>
              </a:ext>
            </a:extLst>
          </p:cNvPr>
          <p:cNvCxnSpPr>
            <a:cxnSpLocks/>
            <a:stCxn id="145" idx="1"/>
            <a:endCxn id="106" idx="0"/>
          </p:cNvCxnSpPr>
          <p:nvPr/>
        </p:nvCxnSpPr>
        <p:spPr>
          <a:xfrm rot="5400000">
            <a:off x="6029064" y="2841574"/>
            <a:ext cx="276273" cy="218015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rgbClr val="3B812F">
                <a:lumMod val="75000"/>
              </a:srgbClr>
            </a:solidFill>
            <a:prstDash val="solid"/>
            <a:tailEnd type="triangle" w="med" len="med"/>
          </a:ln>
          <a:effectLst/>
        </p:spPr>
      </p:cxnSp>
      <p:cxnSp>
        <p:nvCxnSpPr>
          <p:cNvPr id="134" name="연결선: 꺾임 13">
            <a:extLst>
              <a:ext uri="{FF2B5EF4-FFF2-40B4-BE49-F238E27FC236}">
                <a16:creationId xmlns:a16="http://schemas.microsoft.com/office/drawing/2014/main" id="{DAC92568-DA72-7A40-AB47-008FD3A164F2}"/>
              </a:ext>
            </a:extLst>
          </p:cNvPr>
          <p:cNvCxnSpPr>
            <a:cxnSpLocks/>
            <a:stCxn id="145" idx="1"/>
            <a:endCxn id="108" idx="0"/>
          </p:cNvCxnSpPr>
          <p:nvPr/>
        </p:nvCxnSpPr>
        <p:spPr>
          <a:xfrm rot="16200000" flipH="1">
            <a:off x="6243707" y="2844944"/>
            <a:ext cx="276273" cy="211273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rgbClr val="3B812F">
                <a:lumMod val="75000"/>
              </a:srgbClr>
            </a:solidFill>
            <a:prstDash val="solid"/>
            <a:tailEnd type="triangle" w="med" len="med"/>
          </a:ln>
          <a:effectLst/>
        </p:spPr>
      </p:cxnSp>
      <p:cxnSp>
        <p:nvCxnSpPr>
          <p:cNvPr id="135" name="연결선: 꺾임 16">
            <a:extLst>
              <a:ext uri="{FF2B5EF4-FFF2-40B4-BE49-F238E27FC236}">
                <a16:creationId xmlns:a16="http://schemas.microsoft.com/office/drawing/2014/main" id="{039108B6-C719-5948-964C-CC09207B2C8F}"/>
              </a:ext>
            </a:extLst>
          </p:cNvPr>
          <p:cNvCxnSpPr>
            <a:cxnSpLocks/>
            <a:stCxn id="145" idx="1"/>
            <a:endCxn id="107" idx="0"/>
          </p:cNvCxnSpPr>
          <p:nvPr/>
        </p:nvCxnSpPr>
        <p:spPr>
          <a:xfrm rot="5400000">
            <a:off x="6136386" y="2948896"/>
            <a:ext cx="276273" cy="3371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rgbClr val="2C6122"/>
            </a:solidFill>
            <a:prstDash val="solid"/>
            <a:tailEnd type="triangle" w="med" len="med"/>
          </a:ln>
          <a:effectLst/>
        </p:spPr>
      </p:cxnSp>
      <p:grpSp>
        <p:nvGrpSpPr>
          <p:cNvPr id="139" name="그룹 117">
            <a:extLst>
              <a:ext uri="{FF2B5EF4-FFF2-40B4-BE49-F238E27FC236}">
                <a16:creationId xmlns:a16="http://schemas.microsoft.com/office/drawing/2014/main" id="{920A3FA0-36F8-BC43-B5A5-F2C673769245}"/>
              </a:ext>
            </a:extLst>
          </p:cNvPr>
          <p:cNvGrpSpPr/>
          <p:nvPr/>
        </p:nvGrpSpPr>
        <p:grpSpPr>
          <a:xfrm>
            <a:off x="6038163" y="2236381"/>
            <a:ext cx="476403" cy="576064"/>
            <a:chOff x="8599285" y="4653136"/>
            <a:chExt cx="692801" cy="792088"/>
          </a:xfrm>
        </p:grpSpPr>
        <p:sp>
          <p:nvSpPr>
            <p:cNvPr id="145" name="사각형: 잘린 한쪽 모서리 118">
              <a:extLst>
                <a:ext uri="{FF2B5EF4-FFF2-40B4-BE49-F238E27FC236}">
                  <a16:creationId xmlns:a16="http://schemas.microsoft.com/office/drawing/2014/main" id="{6B461995-BFD7-8F40-8309-7E41A48C9448}"/>
                </a:ext>
              </a:extLst>
            </p:cNvPr>
            <p:cNvSpPr/>
            <p:nvPr/>
          </p:nvSpPr>
          <p:spPr>
            <a:xfrm>
              <a:off x="8599285" y="4653136"/>
              <a:ext cx="692342" cy="792088"/>
            </a:xfrm>
            <a:prstGeom prst="snip1Rect">
              <a:avLst>
                <a:gd name="adj" fmla="val 27215"/>
              </a:avLst>
            </a:prstGeom>
            <a:solidFill>
              <a:srgbClr val="3B812F">
                <a:lumMod val="20000"/>
                <a:lumOff val="80000"/>
              </a:srgbClr>
            </a:solidFill>
            <a:ln w="19050" cap="sq" cmpd="sng" algn="ctr">
              <a:solidFill>
                <a:srgbClr val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46" name="직각 삼각형 119">
              <a:extLst>
                <a:ext uri="{FF2B5EF4-FFF2-40B4-BE49-F238E27FC236}">
                  <a16:creationId xmlns:a16="http://schemas.microsoft.com/office/drawing/2014/main" id="{8D5745BC-30BB-F24A-900F-60BE2622F7B5}"/>
                </a:ext>
              </a:extLst>
            </p:cNvPr>
            <p:cNvSpPr/>
            <p:nvPr/>
          </p:nvSpPr>
          <p:spPr>
            <a:xfrm>
              <a:off x="9113858" y="4653136"/>
              <a:ext cx="178228" cy="181402"/>
            </a:xfrm>
            <a:prstGeom prst="rtTriangle">
              <a:avLst/>
            </a:prstGeom>
            <a:solidFill>
              <a:srgbClr val="FFFFFF">
                <a:lumMod val="65000"/>
              </a:srgbClr>
            </a:solidFill>
            <a:ln w="19050" cap="sq" cmpd="sng" algn="ctr">
              <a:solidFill>
                <a:srgbClr val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</p:grpSp>
      <p:sp>
        <p:nvSpPr>
          <p:cNvPr id="140" name="TextBox 139">
            <a:extLst>
              <a:ext uri="{FF2B5EF4-FFF2-40B4-BE49-F238E27FC236}">
                <a16:creationId xmlns:a16="http://schemas.microsoft.com/office/drawing/2014/main" id="{A1D6436C-DE6B-2D4F-8798-B605B4EB400A}"/>
              </a:ext>
            </a:extLst>
          </p:cNvPr>
          <p:cNvSpPr txBox="1"/>
          <p:nvPr/>
        </p:nvSpPr>
        <p:spPr>
          <a:xfrm>
            <a:off x="5900300" y="2418550"/>
            <a:ext cx="576065" cy="215444"/>
          </a:xfrm>
          <a:prstGeom prst="rect">
            <a:avLst/>
          </a:prstGeom>
          <a:solidFill>
            <a:srgbClr val="000000"/>
          </a:solidFill>
          <a:ln w="19050">
            <a:solidFill>
              <a:srgbClr val="000000"/>
            </a:solidFill>
          </a:ln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ctr" defTabSz="91440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urier" pitchFamily="2" charset="0"/>
                <a:cs typeface="Courier New" panose="02070309020205020404" pitchFamily="49" charset="0"/>
              </a:rPr>
              <a:t>A.</a:t>
            </a:r>
            <a:r>
              <a:rPr lang="en-US" altLang="ko-KR" sz="1400" kern="0" dirty="0">
                <a:solidFill>
                  <a:prstClr val="white"/>
                </a:solidFill>
                <a:latin typeface="Courier" pitchFamily="2" charset="0"/>
                <a:cs typeface="Courier New" panose="02070309020205020404" pitchFamily="49" charset="0"/>
              </a:rPr>
              <a:t>txt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urier" pitchFamily="2" charset="0"/>
              <a:cs typeface="Courier New" panose="02070309020205020404" pitchFamily="49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54EC6CD-A7E7-AA4B-8F40-D128E8AF824F}"/>
              </a:ext>
            </a:extLst>
          </p:cNvPr>
          <p:cNvGrpSpPr/>
          <p:nvPr/>
        </p:nvGrpSpPr>
        <p:grpSpPr>
          <a:xfrm>
            <a:off x="5869892" y="3727492"/>
            <a:ext cx="2736304" cy="824342"/>
            <a:chOff x="5869892" y="3727492"/>
            <a:chExt cx="2736304" cy="824342"/>
          </a:xfrm>
        </p:grpSpPr>
        <p:pic>
          <p:nvPicPr>
            <p:cNvPr id="163" name="내용 개체 틀 6" descr="실내, 모니터, 검은색, 컴퓨터이(가) 표시된 사진&#10;&#10;자동 생성된 설명">
              <a:extLst>
                <a:ext uri="{FF2B5EF4-FFF2-40B4-BE49-F238E27FC236}">
                  <a16:creationId xmlns:a16="http://schemas.microsoft.com/office/drawing/2014/main" id="{3F614319-9285-F24E-86C9-4A5F912C18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17" t="16490" r="10417" b="19909"/>
            <a:stretch/>
          </p:blipFill>
          <p:spPr>
            <a:xfrm rot="10800000">
              <a:off x="5869892" y="3727492"/>
              <a:ext cx="2736304" cy="824342"/>
            </a:xfrm>
            <a:prstGeom prst="rect">
              <a:avLst/>
            </a:prstGeom>
          </p:spPr>
        </p:pic>
        <p:sp>
          <p:nvSpPr>
            <p:cNvPr id="164" name="사각형: 둥근 모서리 15">
              <a:extLst>
                <a:ext uri="{FF2B5EF4-FFF2-40B4-BE49-F238E27FC236}">
                  <a16:creationId xmlns:a16="http://schemas.microsoft.com/office/drawing/2014/main" id="{693B1BE7-53F0-1A4D-AD32-AB60A4887145}"/>
                </a:ext>
              </a:extLst>
            </p:cNvPr>
            <p:cNvSpPr/>
            <p:nvPr/>
          </p:nvSpPr>
          <p:spPr>
            <a:xfrm>
              <a:off x="6220369" y="3949064"/>
              <a:ext cx="457868" cy="428021"/>
            </a:xfrm>
            <a:prstGeom prst="roundRect">
              <a:avLst>
                <a:gd name="adj" fmla="val 9991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ko-KR" sz="1200" dirty="0">
                  <a:solidFill>
                    <a:schemeClr val="tx1"/>
                  </a:solidFill>
                  <a:latin typeface="Avenir Next Medium" panose="020B0503020202020204" pitchFamily="34" charset="0"/>
                </a:rPr>
                <a:t>CTRL</a:t>
              </a:r>
            </a:p>
          </p:txBody>
        </p:sp>
        <p:sp>
          <p:nvSpPr>
            <p:cNvPr id="165" name="사각형: 둥근 모서리 17">
              <a:extLst>
                <a:ext uri="{FF2B5EF4-FFF2-40B4-BE49-F238E27FC236}">
                  <a16:creationId xmlns:a16="http://schemas.microsoft.com/office/drawing/2014/main" id="{4F972598-EF7A-4E4F-B9DA-6E616F7C5635}"/>
                </a:ext>
              </a:extLst>
            </p:cNvPr>
            <p:cNvSpPr/>
            <p:nvPr/>
          </p:nvSpPr>
          <p:spPr>
            <a:xfrm>
              <a:off x="6795259" y="3848103"/>
              <a:ext cx="416244" cy="199675"/>
            </a:xfrm>
            <a:prstGeom prst="roundRect">
              <a:avLst>
                <a:gd name="adj" fmla="val 9991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ko-KR" sz="1050" dirty="0">
                  <a:solidFill>
                    <a:schemeClr val="tx1"/>
                  </a:solidFill>
                  <a:latin typeface="Avenir Next Medium" panose="020B0503020202020204" pitchFamily="34" charset="0"/>
                </a:rPr>
                <a:t>DRAM</a:t>
              </a:r>
              <a:endParaRPr lang="ko-KR" altLang="en-US" sz="1050" dirty="0">
                <a:solidFill>
                  <a:schemeClr val="tx1"/>
                </a:solidFill>
                <a:latin typeface="Avenir Next Medium" panose="020B0503020202020204" pitchFamily="34" charset="0"/>
              </a:endParaRPr>
            </a:p>
          </p:txBody>
        </p:sp>
      </p:grpSp>
      <p:sp>
        <p:nvSpPr>
          <p:cNvPr id="166" name="사각형: 둥근 모서리 18">
            <a:extLst>
              <a:ext uri="{FF2B5EF4-FFF2-40B4-BE49-F238E27FC236}">
                <a16:creationId xmlns:a16="http://schemas.microsoft.com/office/drawing/2014/main" id="{7D5EF4B9-0DB5-5147-9E3D-93D8C7679FEA}"/>
              </a:ext>
            </a:extLst>
          </p:cNvPr>
          <p:cNvSpPr/>
          <p:nvPr/>
        </p:nvSpPr>
        <p:spPr>
          <a:xfrm>
            <a:off x="7452132" y="3949361"/>
            <a:ext cx="441851" cy="389110"/>
          </a:xfrm>
          <a:prstGeom prst="roundRect">
            <a:avLst>
              <a:gd name="adj" fmla="val 9991"/>
            </a:avLst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200" dirty="0">
                <a:solidFill>
                  <a:schemeClr val="tx1"/>
                </a:solidFill>
                <a:latin typeface="Avenir Next Medium" panose="020B0503020202020204" pitchFamily="34" charset="0"/>
              </a:rPr>
              <a:t>NAND</a:t>
            </a:r>
            <a:endParaRPr lang="ko-KR" altLang="en-US" sz="12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67" name="사각형: 둥근 모서리 19">
            <a:extLst>
              <a:ext uri="{FF2B5EF4-FFF2-40B4-BE49-F238E27FC236}">
                <a16:creationId xmlns:a16="http://schemas.microsoft.com/office/drawing/2014/main" id="{713B8155-FA36-E347-9423-1F77C57A0961}"/>
              </a:ext>
            </a:extLst>
          </p:cNvPr>
          <p:cNvSpPr/>
          <p:nvPr/>
        </p:nvSpPr>
        <p:spPr>
          <a:xfrm>
            <a:off x="7942535" y="3949361"/>
            <a:ext cx="441851" cy="389110"/>
          </a:xfrm>
          <a:prstGeom prst="roundRect">
            <a:avLst>
              <a:gd name="adj" fmla="val 9991"/>
            </a:avLst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200" dirty="0">
                <a:solidFill>
                  <a:schemeClr val="tx1"/>
                </a:solidFill>
                <a:latin typeface="Avenir Next Medium" panose="020B0503020202020204" pitchFamily="34" charset="0"/>
              </a:rPr>
              <a:t>NAND</a:t>
            </a:r>
            <a:endParaRPr lang="ko-KR" altLang="en-US" sz="12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pic>
        <p:nvPicPr>
          <p:cNvPr id="169" name="그림 161" descr="컴퓨터, 노트북이(가) 표시된 사진&#10;&#10;자동 생성된 설명">
            <a:extLst>
              <a:ext uri="{FF2B5EF4-FFF2-40B4-BE49-F238E27FC236}">
                <a16:creationId xmlns:a16="http://schemas.microsoft.com/office/drawing/2014/main" id="{E7A22252-C832-174B-982D-8AD0641D8CE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1368" y="3841834"/>
            <a:ext cx="514818" cy="591551"/>
          </a:xfrm>
          <a:prstGeom prst="rect">
            <a:avLst/>
          </a:prstGeom>
        </p:spPr>
      </p:pic>
      <p:pic>
        <p:nvPicPr>
          <p:cNvPr id="172" name="그림 164" descr="컴퓨터, 노트북이(가) 표시된 사진&#10;&#10;자동 생성된 설명">
            <a:extLst>
              <a:ext uri="{FF2B5EF4-FFF2-40B4-BE49-F238E27FC236}">
                <a16:creationId xmlns:a16="http://schemas.microsoft.com/office/drawing/2014/main" id="{B90C591A-0391-F54D-99C2-9500E92E539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1619" y="3841834"/>
            <a:ext cx="514818" cy="591551"/>
          </a:xfrm>
          <a:prstGeom prst="rect">
            <a:avLst/>
          </a:prstGeom>
        </p:spPr>
      </p:pic>
      <p:sp>
        <p:nvSpPr>
          <p:cNvPr id="184" name="직사각형 49">
            <a:extLst>
              <a:ext uri="{FF2B5EF4-FFF2-40B4-BE49-F238E27FC236}">
                <a16:creationId xmlns:a16="http://schemas.microsoft.com/office/drawing/2014/main" id="{F2D5DD77-C0D4-DB47-A514-C9265FEC6385}"/>
              </a:ext>
            </a:extLst>
          </p:cNvPr>
          <p:cNvSpPr/>
          <p:nvPr/>
        </p:nvSpPr>
        <p:spPr>
          <a:xfrm>
            <a:off x="6043724" y="4775400"/>
            <a:ext cx="432048" cy="215280"/>
          </a:xfrm>
          <a:prstGeom prst="rect">
            <a:avLst/>
          </a:prstGeom>
          <a:solidFill>
            <a:srgbClr val="D3EDCE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A0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85" name="직사각형 50">
            <a:extLst>
              <a:ext uri="{FF2B5EF4-FFF2-40B4-BE49-F238E27FC236}">
                <a16:creationId xmlns:a16="http://schemas.microsoft.com/office/drawing/2014/main" id="{8958D2CA-0F34-D04F-AD75-DDAC408A5535}"/>
              </a:ext>
            </a:extLst>
          </p:cNvPr>
          <p:cNvSpPr/>
          <p:nvPr/>
        </p:nvSpPr>
        <p:spPr>
          <a:xfrm>
            <a:off x="5782633" y="477540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400" kern="0" dirty="0">
                <a:solidFill>
                  <a:srgbClr val="000000"/>
                </a:solidFill>
                <a:latin typeface="Avenir Next Medium" panose="020B0503020202020204" pitchFamily="34" charset="0"/>
                <a:cs typeface="Courier New" panose="02070309020205020404" pitchFamily="49" charset="0"/>
              </a:rPr>
              <a:t>0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86" name="직사각형 51">
            <a:extLst>
              <a:ext uri="{FF2B5EF4-FFF2-40B4-BE49-F238E27FC236}">
                <a16:creationId xmlns:a16="http://schemas.microsoft.com/office/drawing/2014/main" id="{04E02199-D5FF-4B45-ABC1-F3E92964A663}"/>
              </a:ext>
            </a:extLst>
          </p:cNvPr>
          <p:cNvSpPr/>
          <p:nvPr/>
        </p:nvSpPr>
        <p:spPr>
          <a:xfrm>
            <a:off x="6043724" y="4990310"/>
            <a:ext cx="432048" cy="215280"/>
          </a:xfrm>
          <a:prstGeom prst="rect">
            <a:avLst/>
          </a:prstGeom>
          <a:solidFill>
            <a:srgbClr val="D3EDCE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A1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87" name="직사각형 52">
            <a:extLst>
              <a:ext uri="{FF2B5EF4-FFF2-40B4-BE49-F238E27FC236}">
                <a16:creationId xmlns:a16="http://schemas.microsoft.com/office/drawing/2014/main" id="{BD088234-8E3F-DB42-86E5-983241A853BC}"/>
              </a:ext>
            </a:extLst>
          </p:cNvPr>
          <p:cNvSpPr/>
          <p:nvPr/>
        </p:nvSpPr>
        <p:spPr>
          <a:xfrm>
            <a:off x="5782633" y="499031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1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88" name="직사각형 53">
            <a:extLst>
              <a:ext uri="{FF2B5EF4-FFF2-40B4-BE49-F238E27FC236}">
                <a16:creationId xmlns:a16="http://schemas.microsoft.com/office/drawing/2014/main" id="{926B1167-B945-8249-95CD-AC2DF8D308DA}"/>
              </a:ext>
            </a:extLst>
          </p:cNvPr>
          <p:cNvSpPr/>
          <p:nvPr/>
        </p:nvSpPr>
        <p:spPr>
          <a:xfrm>
            <a:off x="6043724" y="5205220"/>
            <a:ext cx="432048" cy="215280"/>
          </a:xfrm>
          <a:prstGeom prst="rect">
            <a:avLst/>
          </a:prstGeom>
          <a:solidFill>
            <a:srgbClr val="D3EDCE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A2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89" name="직사각형 54">
            <a:extLst>
              <a:ext uri="{FF2B5EF4-FFF2-40B4-BE49-F238E27FC236}">
                <a16:creationId xmlns:a16="http://schemas.microsoft.com/office/drawing/2014/main" id="{9F980383-B402-0B4A-B57E-DA70584129B3}"/>
              </a:ext>
            </a:extLst>
          </p:cNvPr>
          <p:cNvSpPr/>
          <p:nvPr/>
        </p:nvSpPr>
        <p:spPr>
          <a:xfrm>
            <a:off x="5782633" y="520522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2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90" name="직사각형 55">
            <a:extLst>
              <a:ext uri="{FF2B5EF4-FFF2-40B4-BE49-F238E27FC236}">
                <a16:creationId xmlns:a16="http://schemas.microsoft.com/office/drawing/2014/main" id="{E505A0A6-04CA-514F-8723-B37526EDE90B}"/>
              </a:ext>
            </a:extLst>
          </p:cNvPr>
          <p:cNvSpPr/>
          <p:nvPr/>
        </p:nvSpPr>
        <p:spPr>
          <a:xfrm>
            <a:off x="6043724" y="5420130"/>
            <a:ext cx="432048" cy="21528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30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venir Next Medium" panose="020B0503020202020204" pitchFamily="34" charset="0"/>
              </a:rPr>
              <a:t>Page</a:t>
            </a:r>
            <a:endParaRPr kumimoji="0" lang="ko-KR" altLang="en-US" sz="130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91" name="직사각형 56">
            <a:extLst>
              <a:ext uri="{FF2B5EF4-FFF2-40B4-BE49-F238E27FC236}">
                <a16:creationId xmlns:a16="http://schemas.microsoft.com/office/drawing/2014/main" id="{3C5CB26F-C243-6E46-82C0-BA74525AB7A9}"/>
              </a:ext>
            </a:extLst>
          </p:cNvPr>
          <p:cNvSpPr/>
          <p:nvPr/>
        </p:nvSpPr>
        <p:spPr>
          <a:xfrm>
            <a:off x="5782633" y="542013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3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92" name="직사각형 57">
            <a:extLst>
              <a:ext uri="{FF2B5EF4-FFF2-40B4-BE49-F238E27FC236}">
                <a16:creationId xmlns:a16="http://schemas.microsoft.com/office/drawing/2014/main" id="{F9261F39-066A-5843-A4B6-41C5954BD57B}"/>
              </a:ext>
            </a:extLst>
          </p:cNvPr>
          <p:cNvSpPr/>
          <p:nvPr/>
        </p:nvSpPr>
        <p:spPr>
          <a:xfrm>
            <a:off x="5836302" y="5634300"/>
            <a:ext cx="695818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Blk#0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25" name="직사각형 49">
            <a:extLst>
              <a:ext uri="{FF2B5EF4-FFF2-40B4-BE49-F238E27FC236}">
                <a16:creationId xmlns:a16="http://schemas.microsoft.com/office/drawing/2014/main" id="{9498A379-1A31-3F46-86F6-D6D8C49CB1B8}"/>
              </a:ext>
            </a:extLst>
          </p:cNvPr>
          <p:cNvSpPr/>
          <p:nvPr/>
        </p:nvSpPr>
        <p:spPr>
          <a:xfrm>
            <a:off x="6787621" y="4775400"/>
            <a:ext cx="432048" cy="215280"/>
          </a:xfrm>
          <a:prstGeom prst="rect">
            <a:avLst/>
          </a:prstGeom>
          <a:solidFill>
            <a:srgbClr val="B3EB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B0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26" name="직사각형 50">
            <a:extLst>
              <a:ext uri="{FF2B5EF4-FFF2-40B4-BE49-F238E27FC236}">
                <a16:creationId xmlns:a16="http://schemas.microsoft.com/office/drawing/2014/main" id="{515099A2-A30E-E74D-AEFC-A2FAB9780AF0}"/>
              </a:ext>
            </a:extLst>
          </p:cNvPr>
          <p:cNvSpPr/>
          <p:nvPr/>
        </p:nvSpPr>
        <p:spPr>
          <a:xfrm>
            <a:off x="6526530" y="477540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4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27" name="직사각형 51">
            <a:extLst>
              <a:ext uri="{FF2B5EF4-FFF2-40B4-BE49-F238E27FC236}">
                <a16:creationId xmlns:a16="http://schemas.microsoft.com/office/drawing/2014/main" id="{EF7A66EF-4C17-6E4D-98B5-EC846DC21D88}"/>
              </a:ext>
            </a:extLst>
          </p:cNvPr>
          <p:cNvSpPr/>
          <p:nvPr/>
        </p:nvSpPr>
        <p:spPr>
          <a:xfrm>
            <a:off x="6787621" y="4990310"/>
            <a:ext cx="432048" cy="215280"/>
          </a:xfrm>
          <a:prstGeom prst="rect">
            <a:avLst/>
          </a:prstGeom>
          <a:solidFill>
            <a:srgbClr val="B3EB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B1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28" name="직사각형 52">
            <a:extLst>
              <a:ext uri="{FF2B5EF4-FFF2-40B4-BE49-F238E27FC236}">
                <a16:creationId xmlns:a16="http://schemas.microsoft.com/office/drawing/2014/main" id="{4846E890-855F-4745-8C80-BF208472F0E7}"/>
              </a:ext>
            </a:extLst>
          </p:cNvPr>
          <p:cNvSpPr/>
          <p:nvPr/>
        </p:nvSpPr>
        <p:spPr>
          <a:xfrm>
            <a:off x="6526530" y="499031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5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29" name="직사각형 53">
            <a:extLst>
              <a:ext uri="{FF2B5EF4-FFF2-40B4-BE49-F238E27FC236}">
                <a16:creationId xmlns:a16="http://schemas.microsoft.com/office/drawing/2014/main" id="{43068C01-56BC-1449-BE93-480118B3FE5C}"/>
              </a:ext>
            </a:extLst>
          </p:cNvPr>
          <p:cNvSpPr/>
          <p:nvPr/>
        </p:nvSpPr>
        <p:spPr>
          <a:xfrm>
            <a:off x="6787621" y="5205220"/>
            <a:ext cx="432048" cy="215280"/>
          </a:xfrm>
          <a:prstGeom prst="rect">
            <a:avLst/>
          </a:prstGeom>
          <a:solidFill>
            <a:srgbClr val="B3EB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B2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30" name="직사각형 54">
            <a:extLst>
              <a:ext uri="{FF2B5EF4-FFF2-40B4-BE49-F238E27FC236}">
                <a16:creationId xmlns:a16="http://schemas.microsoft.com/office/drawing/2014/main" id="{BAEA7D64-A898-BA40-A5AF-A2CC0AE80853}"/>
              </a:ext>
            </a:extLst>
          </p:cNvPr>
          <p:cNvSpPr/>
          <p:nvPr/>
        </p:nvSpPr>
        <p:spPr>
          <a:xfrm>
            <a:off x="6526530" y="520522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6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31" name="직사각형 55">
            <a:extLst>
              <a:ext uri="{FF2B5EF4-FFF2-40B4-BE49-F238E27FC236}">
                <a16:creationId xmlns:a16="http://schemas.microsoft.com/office/drawing/2014/main" id="{58522567-AB22-7347-831C-17871520EAF6}"/>
              </a:ext>
            </a:extLst>
          </p:cNvPr>
          <p:cNvSpPr/>
          <p:nvPr/>
        </p:nvSpPr>
        <p:spPr>
          <a:xfrm>
            <a:off x="6787621" y="5420130"/>
            <a:ext cx="432048" cy="21528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30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32" name="직사각형 56">
            <a:extLst>
              <a:ext uri="{FF2B5EF4-FFF2-40B4-BE49-F238E27FC236}">
                <a16:creationId xmlns:a16="http://schemas.microsoft.com/office/drawing/2014/main" id="{BEA30880-AF74-7D4E-958A-00265BCB4EA3}"/>
              </a:ext>
            </a:extLst>
          </p:cNvPr>
          <p:cNvSpPr/>
          <p:nvPr/>
        </p:nvSpPr>
        <p:spPr>
          <a:xfrm>
            <a:off x="6526530" y="542013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7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33" name="직사각형 57">
            <a:extLst>
              <a:ext uri="{FF2B5EF4-FFF2-40B4-BE49-F238E27FC236}">
                <a16:creationId xmlns:a16="http://schemas.microsoft.com/office/drawing/2014/main" id="{BE6B6D79-FEF6-B04D-B8E0-62D303D7ABCE}"/>
              </a:ext>
            </a:extLst>
          </p:cNvPr>
          <p:cNvSpPr/>
          <p:nvPr/>
        </p:nvSpPr>
        <p:spPr>
          <a:xfrm>
            <a:off x="6602501" y="5634300"/>
            <a:ext cx="695818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Blk#1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36" name="직사각형 49">
            <a:extLst>
              <a:ext uri="{FF2B5EF4-FFF2-40B4-BE49-F238E27FC236}">
                <a16:creationId xmlns:a16="http://schemas.microsoft.com/office/drawing/2014/main" id="{182C1F45-3653-764B-B7C5-1D68679BFC85}"/>
              </a:ext>
            </a:extLst>
          </p:cNvPr>
          <p:cNvSpPr/>
          <p:nvPr/>
        </p:nvSpPr>
        <p:spPr>
          <a:xfrm>
            <a:off x="7531518" y="4775400"/>
            <a:ext cx="432048" cy="21528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37" name="직사각형 50">
            <a:extLst>
              <a:ext uri="{FF2B5EF4-FFF2-40B4-BE49-F238E27FC236}">
                <a16:creationId xmlns:a16="http://schemas.microsoft.com/office/drawing/2014/main" id="{4C2B5A23-1AC5-6B48-B493-AE34983F06D3}"/>
              </a:ext>
            </a:extLst>
          </p:cNvPr>
          <p:cNvSpPr/>
          <p:nvPr/>
        </p:nvSpPr>
        <p:spPr>
          <a:xfrm>
            <a:off x="7270427" y="477540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8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38" name="직사각형 51">
            <a:extLst>
              <a:ext uri="{FF2B5EF4-FFF2-40B4-BE49-F238E27FC236}">
                <a16:creationId xmlns:a16="http://schemas.microsoft.com/office/drawing/2014/main" id="{D502E61F-66B9-AD48-B405-353E5995D569}"/>
              </a:ext>
            </a:extLst>
          </p:cNvPr>
          <p:cNvSpPr/>
          <p:nvPr/>
        </p:nvSpPr>
        <p:spPr>
          <a:xfrm>
            <a:off x="7531518" y="4990310"/>
            <a:ext cx="432048" cy="21528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39" name="직사각형 52">
            <a:extLst>
              <a:ext uri="{FF2B5EF4-FFF2-40B4-BE49-F238E27FC236}">
                <a16:creationId xmlns:a16="http://schemas.microsoft.com/office/drawing/2014/main" id="{634D1833-3DFF-7444-AD17-4964948ABD40}"/>
              </a:ext>
            </a:extLst>
          </p:cNvPr>
          <p:cNvSpPr/>
          <p:nvPr/>
        </p:nvSpPr>
        <p:spPr>
          <a:xfrm>
            <a:off x="7270427" y="499031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9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40" name="직사각형 53">
            <a:extLst>
              <a:ext uri="{FF2B5EF4-FFF2-40B4-BE49-F238E27FC236}">
                <a16:creationId xmlns:a16="http://schemas.microsoft.com/office/drawing/2014/main" id="{76FF11B7-BF05-FD47-B610-CE47C3051DDF}"/>
              </a:ext>
            </a:extLst>
          </p:cNvPr>
          <p:cNvSpPr/>
          <p:nvPr/>
        </p:nvSpPr>
        <p:spPr>
          <a:xfrm>
            <a:off x="7531518" y="5205220"/>
            <a:ext cx="432048" cy="21528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41" name="직사각형 54">
            <a:extLst>
              <a:ext uri="{FF2B5EF4-FFF2-40B4-BE49-F238E27FC236}">
                <a16:creationId xmlns:a16="http://schemas.microsoft.com/office/drawing/2014/main" id="{68F85DC2-DB98-C543-AAF5-1BE92AA631B6}"/>
              </a:ext>
            </a:extLst>
          </p:cNvPr>
          <p:cNvSpPr/>
          <p:nvPr/>
        </p:nvSpPr>
        <p:spPr>
          <a:xfrm>
            <a:off x="7270427" y="520522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10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42" name="직사각형 55">
            <a:extLst>
              <a:ext uri="{FF2B5EF4-FFF2-40B4-BE49-F238E27FC236}">
                <a16:creationId xmlns:a16="http://schemas.microsoft.com/office/drawing/2014/main" id="{BBD98D7F-94A7-C34D-98A0-8EA2175366AD}"/>
              </a:ext>
            </a:extLst>
          </p:cNvPr>
          <p:cNvSpPr/>
          <p:nvPr/>
        </p:nvSpPr>
        <p:spPr>
          <a:xfrm>
            <a:off x="7531518" y="5420130"/>
            <a:ext cx="432048" cy="21528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30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43" name="직사각형 56">
            <a:extLst>
              <a:ext uri="{FF2B5EF4-FFF2-40B4-BE49-F238E27FC236}">
                <a16:creationId xmlns:a16="http://schemas.microsoft.com/office/drawing/2014/main" id="{62C329EB-CB7B-6445-9562-E73A6D930721}"/>
              </a:ext>
            </a:extLst>
          </p:cNvPr>
          <p:cNvSpPr/>
          <p:nvPr/>
        </p:nvSpPr>
        <p:spPr>
          <a:xfrm>
            <a:off x="7270427" y="542013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11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44" name="직사각형 57">
            <a:extLst>
              <a:ext uri="{FF2B5EF4-FFF2-40B4-BE49-F238E27FC236}">
                <a16:creationId xmlns:a16="http://schemas.microsoft.com/office/drawing/2014/main" id="{06AD1D92-54BC-4745-A4F8-D6C2DBB27286}"/>
              </a:ext>
            </a:extLst>
          </p:cNvPr>
          <p:cNvSpPr/>
          <p:nvPr/>
        </p:nvSpPr>
        <p:spPr>
          <a:xfrm>
            <a:off x="7346398" y="5634300"/>
            <a:ext cx="695818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Blk#2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47" name="직사각형 49">
            <a:extLst>
              <a:ext uri="{FF2B5EF4-FFF2-40B4-BE49-F238E27FC236}">
                <a16:creationId xmlns:a16="http://schemas.microsoft.com/office/drawing/2014/main" id="{DD61C578-D8B1-E848-9E59-DC9388A1D3EF}"/>
              </a:ext>
            </a:extLst>
          </p:cNvPr>
          <p:cNvSpPr/>
          <p:nvPr/>
        </p:nvSpPr>
        <p:spPr>
          <a:xfrm>
            <a:off x="8275414" y="4775400"/>
            <a:ext cx="432048" cy="21528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48" name="직사각형 50">
            <a:extLst>
              <a:ext uri="{FF2B5EF4-FFF2-40B4-BE49-F238E27FC236}">
                <a16:creationId xmlns:a16="http://schemas.microsoft.com/office/drawing/2014/main" id="{C8438F82-34E1-7B46-8679-88CD9D298568}"/>
              </a:ext>
            </a:extLst>
          </p:cNvPr>
          <p:cNvSpPr/>
          <p:nvPr/>
        </p:nvSpPr>
        <p:spPr>
          <a:xfrm>
            <a:off x="8014323" y="477540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12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49" name="직사각형 51">
            <a:extLst>
              <a:ext uri="{FF2B5EF4-FFF2-40B4-BE49-F238E27FC236}">
                <a16:creationId xmlns:a16="http://schemas.microsoft.com/office/drawing/2014/main" id="{0F4AB227-BAA4-FA48-B7CB-03F193CA1392}"/>
              </a:ext>
            </a:extLst>
          </p:cNvPr>
          <p:cNvSpPr/>
          <p:nvPr/>
        </p:nvSpPr>
        <p:spPr>
          <a:xfrm>
            <a:off x="8275414" y="4990310"/>
            <a:ext cx="432048" cy="21528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50" name="직사각형 52">
            <a:extLst>
              <a:ext uri="{FF2B5EF4-FFF2-40B4-BE49-F238E27FC236}">
                <a16:creationId xmlns:a16="http://schemas.microsoft.com/office/drawing/2014/main" id="{B8640C40-2599-5746-987B-6C8AFEC915A1}"/>
              </a:ext>
            </a:extLst>
          </p:cNvPr>
          <p:cNvSpPr/>
          <p:nvPr/>
        </p:nvSpPr>
        <p:spPr>
          <a:xfrm>
            <a:off x="8014323" y="499031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13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51" name="직사각형 53">
            <a:extLst>
              <a:ext uri="{FF2B5EF4-FFF2-40B4-BE49-F238E27FC236}">
                <a16:creationId xmlns:a16="http://schemas.microsoft.com/office/drawing/2014/main" id="{08F19778-DD6C-5441-8F84-0F847268A8C1}"/>
              </a:ext>
            </a:extLst>
          </p:cNvPr>
          <p:cNvSpPr/>
          <p:nvPr/>
        </p:nvSpPr>
        <p:spPr>
          <a:xfrm>
            <a:off x="8275414" y="5205220"/>
            <a:ext cx="432048" cy="21528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52" name="직사각형 54">
            <a:extLst>
              <a:ext uri="{FF2B5EF4-FFF2-40B4-BE49-F238E27FC236}">
                <a16:creationId xmlns:a16="http://schemas.microsoft.com/office/drawing/2014/main" id="{8A221C12-E33C-324C-A0F9-5DF4042C7143}"/>
              </a:ext>
            </a:extLst>
          </p:cNvPr>
          <p:cNvSpPr/>
          <p:nvPr/>
        </p:nvSpPr>
        <p:spPr>
          <a:xfrm>
            <a:off x="8014323" y="520522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14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53" name="직사각형 55">
            <a:extLst>
              <a:ext uri="{FF2B5EF4-FFF2-40B4-BE49-F238E27FC236}">
                <a16:creationId xmlns:a16="http://schemas.microsoft.com/office/drawing/2014/main" id="{E9C15969-A10D-8143-AEF7-92D1C0B24884}"/>
              </a:ext>
            </a:extLst>
          </p:cNvPr>
          <p:cNvSpPr/>
          <p:nvPr/>
        </p:nvSpPr>
        <p:spPr>
          <a:xfrm>
            <a:off x="8275414" y="5420130"/>
            <a:ext cx="432048" cy="21528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30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254" name="직사각형 56">
            <a:extLst>
              <a:ext uri="{FF2B5EF4-FFF2-40B4-BE49-F238E27FC236}">
                <a16:creationId xmlns:a16="http://schemas.microsoft.com/office/drawing/2014/main" id="{B0E919D2-E664-9E48-8253-196E69C56F6D}"/>
              </a:ext>
            </a:extLst>
          </p:cNvPr>
          <p:cNvSpPr/>
          <p:nvPr/>
        </p:nvSpPr>
        <p:spPr>
          <a:xfrm>
            <a:off x="8014323" y="5420130"/>
            <a:ext cx="249270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15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55" name="직사각형 57">
            <a:extLst>
              <a:ext uri="{FF2B5EF4-FFF2-40B4-BE49-F238E27FC236}">
                <a16:creationId xmlns:a16="http://schemas.microsoft.com/office/drawing/2014/main" id="{76111042-D03B-B443-BBE3-38B89CCAAE67}"/>
              </a:ext>
            </a:extLst>
          </p:cNvPr>
          <p:cNvSpPr/>
          <p:nvPr/>
        </p:nvSpPr>
        <p:spPr>
          <a:xfrm>
            <a:off x="8090294" y="5634300"/>
            <a:ext cx="695818" cy="21528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Blk#3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17" name="직사각형 21">
            <a:extLst>
              <a:ext uri="{FF2B5EF4-FFF2-40B4-BE49-F238E27FC236}">
                <a16:creationId xmlns:a16="http://schemas.microsoft.com/office/drawing/2014/main" id="{DF81B1E4-967E-1B47-9A8A-B1DBD77469FA}"/>
              </a:ext>
            </a:extLst>
          </p:cNvPr>
          <p:cNvSpPr/>
          <p:nvPr/>
        </p:nvSpPr>
        <p:spPr>
          <a:xfrm>
            <a:off x="6164824" y="3288220"/>
            <a:ext cx="216024" cy="432048"/>
          </a:xfrm>
          <a:prstGeom prst="rect">
            <a:avLst/>
          </a:prstGeom>
          <a:solidFill>
            <a:srgbClr val="92D050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A1’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85" name="직사각형 51">
            <a:extLst>
              <a:ext uri="{FF2B5EF4-FFF2-40B4-BE49-F238E27FC236}">
                <a16:creationId xmlns:a16="http://schemas.microsoft.com/office/drawing/2014/main" id="{9FDAA083-3C8A-A643-9597-C06FE7B619CB}"/>
              </a:ext>
            </a:extLst>
          </p:cNvPr>
          <p:cNvSpPr/>
          <p:nvPr/>
        </p:nvSpPr>
        <p:spPr>
          <a:xfrm>
            <a:off x="6044281" y="4990310"/>
            <a:ext cx="432048" cy="215280"/>
          </a:xfrm>
          <a:prstGeom prst="rect">
            <a:avLst/>
          </a:prstGeom>
          <a:solidFill>
            <a:schemeClr val="bg1">
              <a:lumMod val="50000"/>
            </a:schemeClr>
          </a:solidFill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A1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86" name="직사각형 55">
            <a:extLst>
              <a:ext uri="{FF2B5EF4-FFF2-40B4-BE49-F238E27FC236}">
                <a16:creationId xmlns:a16="http://schemas.microsoft.com/office/drawing/2014/main" id="{D321D1C4-3858-C645-BF86-E1B2C49F0FA7}"/>
              </a:ext>
            </a:extLst>
          </p:cNvPr>
          <p:cNvSpPr/>
          <p:nvPr/>
        </p:nvSpPr>
        <p:spPr>
          <a:xfrm>
            <a:off x="6044281" y="5420130"/>
            <a:ext cx="432048" cy="215280"/>
          </a:xfrm>
          <a:prstGeom prst="rect">
            <a:avLst/>
          </a:prstGeom>
          <a:solidFill>
            <a:srgbClr val="92D050"/>
          </a:solidFill>
          <a:ln w="25400" cap="flat" cmpd="sng" algn="ctr">
            <a:solidFill>
              <a:schemeClr val="tx1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30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venir Next Medium" panose="020B0503020202020204" pitchFamily="34" charset="0"/>
              </a:rPr>
              <a:t>A1’</a:t>
            </a:r>
            <a:endParaRPr kumimoji="0" lang="ko-KR" altLang="en-US" sz="130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cxnSp>
        <p:nvCxnSpPr>
          <p:cNvPr id="89" name="연결선: 꺾임 82">
            <a:extLst>
              <a:ext uri="{FF2B5EF4-FFF2-40B4-BE49-F238E27FC236}">
                <a16:creationId xmlns:a16="http://schemas.microsoft.com/office/drawing/2014/main" id="{153D997A-9785-3547-AA85-2654DEFFFAB7}"/>
              </a:ext>
            </a:extLst>
          </p:cNvPr>
          <p:cNvCxnSpPr>
            <a:cxnSpLocks/>
            <a:stCxn id="93" idx="1"/>
          </p:cNvCxnSpPr>
          <p:nvPr/>
        </p:nvCxnSpPr>
        <p:spPr>
          <a:xfrm rot="5400000">
            <a:off x="6780735" y="2733834"/>
            <a:ext cx="276273" cy="433494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tailEnd type="triangle"/>
          </a:ln>
          <a:effectLst/>
        </p:spPr>
      </p:cxnSp>
      <p:cxnSp>
        <p:nvCxnSpPr>
          <p:cNvPr id="90" name="연결선: 꺾임 84">
            <a:extLst>
              <a:ext uri="{FF2B5EF4-FFF2-40B4-BE49-F238E27FC236}">
                <a16:creationId xmlns:a16="http://schemas.microsoft.com/office/drawing/2014/main" id="{66819306-6899-854C-B5C5-18C6C79CAADC}"/>
              </a:ext>
            </a:extLst>
          </p:cNvPr>
          <p:cNvCxnSpPr>
            <a:cxnSpLocks/>
            <a:stCxn id="93" idx="1"/>
          </p:cNvCxnSpPr>
          <p:nvPr/>
        </p:nvCxnSpPr>
        <p:spPr>
          <a:xfrm rot="5400000">
            <a:off x="6888057" y="2841156"/>
            <a:ext cx="276273" cy="218850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tailEnd type="triangle"/>
          </a:ln>
          <a:effectLst/>
        </p:spPr>
      </p:cxnSp>
      <p:cxnSp>
        <p:nvCxnSpPr>
          <p:cNvPr id="91" name="연결선: 꺾임 127">
            <a:extLst>
              <a:ext uri="{FF2B5EF4-FFF2-40B4-BE49-F238E27FC236}">
                <a16:creationId xmlns:a16="http://schemas.microsoft.com/office/drawing/2014/main" id="{8871162E-7D9B-8948-8FB9-A0EA497BF826}"/>
              </a:ext>
            </a:extLst>
          </p:cNvPr>
          <p:cNvCxnSpPr>
            <a:cxnSpLocks/>
            <a:stCxn id="93" idx="1"/>
          </p:cNvCxnSpPr>
          <p:nvPr/>
        </p:nvCxnSpPr>
        <p:spPr>
          <a:xfrm rot="5400000">
            <a:off x="6995379" y="2948478"/>
            <a:ext cx="276273" cy="4206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tailEnd type="triangle"/>
          </a:ln>
          <a:effectLst/>
        </p:spPr>
      </p:cxnSp>
      <p:grpSp>
        <p:nvGrpSpPr>
          <p:cNvPr id="92" name="그룹 121">
            <a:extLst>
              <a:ext uri="{FF2B5EF4-FFF2-40B4-BE49-F238E27FC236}">
                <a16:creationId xmlns:a16="http://schemas.microsoft.com/office/drawing/2014/main" id="{1427D4A1-A2FD-FE4F-88F8-DA893D8765C8}"/>
              </a:ext>
            </a:extLst>
          </p:cNvPr>
          <p:cNvGrpSpPr/>
          <p:nvPr/>
        </p:nvGrpSpPr>
        <p:grpSpPr>
          <a:xfrm>
            <a:off x="6897574" y="2236381"/>
            <a:ext cx="476403" cy="576064"/>
            <a:chOff x="8599285" y="4653136"/>
            <a:chExt cx="692801" cy="792088"/>
          </a:xfrm>
        </p:grpSpPr>
        <p:sp>
          <p:nvSpPr>
            <p:cNvPr id="93" name="사각형: 잘린 한쪽 모서리 122">
              <a:extLst>
                <a:ext uri="{FF2B5EF4-FFF2-40B4-BE49-F238E27FC236}">
                  <a16:creationId xmlns:a16="http://schemas.microsoft.com/office/drawing/2014/main" id="{75824580-89B5-AB40-8204-15A5BB066564}"/>
                </a:ext>
              </a:extLst>
            </p:cNvPr>
            <p:cNvSpPr/>
            <p:nvPr/>
          </p:nvSpPr>
          <p:spPr>
            <a:xfrm>
              <a:off x="8599285" y="4653136"/>
              <a:ext cx="692342" cy="792088"/>
            </a:xfrm>
            <a:prstGeom prst="snip1Rect">
              <a:avLst>
                <a:gd name="adj" fmla="val 27215"/>
              </a:avLst>
            </a:prstGeom>
            <a:solidFill>
              <a:schemeClr val="bg1">
                <a:lumMod val="85000"/>
              </a:schemeClr>
            </a:solidFill>
            <a:ln w="19050" cap="sq" cmpd="sng" algn="ctr">
              <a:solidFill>
                <a:srgbClr val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94" name="직각 삼각형 123">
              <a:extLst>
                <a:ext uri="{FF2B5EF4-FFF2-40B4-BE49-F238E27FC236}">
                  <a16:creationId xmlns:a16="http://schemas.microsoft.com/office/drawing/2014/main" id="{0011099B-311F-AD47-9815-C733BD33F46C}"/>
                </a:ext>
              </a:extLst>
            </p:cNvPr>
            <p:cNvSpPr/>
            <p:nvPr/>
          </p:nvSpPr>
          <p:spPr>
            <a:xfrm>
              <a:off x="9113858" y="4653136"/>
              <a:ext cx="178228" cy="181402"/>
            </a:xfrm>
            <a:prstGeom prst="rtTriangle">
              <a:avLst/>
            </a:prstGeom>
            <a:solidFill>
              <a:srgbClr val="FFFFFF">
                <a:lumMod val="65000"/>
              </a:srgbClr>
            </a:solidFill>
            <a:ln w="19050" cap="sq" cmpd="sng" algn="ctr">
              <a:solidFill>
                <a:srgbClr val="000000"/>
              </a:solidFill>
              <a:prstDash val="solid"/>
              <a:rou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</p:grpSp>
      <p:sp>
        <p:nvSpPr>
          <p:cNvPr id="95" name="TextBox 94">
            <a:extLst>
              <a:ext uri="{FF2B5EF4-FFF2-40B4-BE49-F238E27FC236}">
                <a16:creationId xmlns:a16="http://schemas.microsoft.com/office/drawing/2014/main" id="{C9F3F98B-D7EE-E544-999F-7D796A4B7956}"/>
              </a:ext>
            </a:extLst>
          </p:cNvPr>
          <p:cNvSpPr txBox="1"/>
          <p:nvPr/>
        </p:nvSpPr>
        <p:spPr>
          <a:xfrm>
            <a:off x="6759711" y="2418550"/>
            <a:ext cx="576065" cy="215444"/>
          </a:xfrm>
          <a:prstGeom prst="rect">
            <a:avLst/>
          </a:prstGeom>
          <a:solidFill>
            <a:srgbClr val="000000"/>
          </a:solidFill>
          <a:ln w="19050">
            <a:solidFill>
              <a:srgbClr val="000000"/>
            </a:solidFill>
          </a:ln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ctr" defTabSz="91440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urier" pitchFamily="2" charset="0"/>
                <a:cs typeface="Courier New" panose="02070309020205020404" pitchFamily="49" charset="0"/>
              </a:rPr>
              <a:t>B.</a:t>
            </a:r>
            <a:r>
              <a:rPr lang="en-US" altLang="ko-KR" sz="1400" kern="0" dirty="0" err="1">
                <a:solidFill>
                  <a:prstClr val="white"/>
                </a:solidFill>
                <a:latin typeface="Courier" pitchFamily="2" charset="0"/>
                <a:cs typeface="Courier New" panose="02070309020205020404" pitchFamily="49" charset="0"/>
              </a:rPr>
              <a:t>png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urier" pitchFamily="2" charset="0"/>
              <a:cs typeface="Courier New" panose="02070309020205020404" pitchFamily="49" charset="0"/>
            </a:endParaRPr>
          </a:p>
        </p:txBody>
      </p:sp>
      <p:sp>
        <p:nvSpPr>
          <p:cNvPr id="97" name="직사각형 10">
            <a:extLst>
              <a:ext uri="{FF2B5EF4-FFF2-40B4-BE49-F238E27FC236}">
                <a16:creationId xmlns:a16="http://schemas.microsoft.com/office/drawing/2014/main" id="{5C1A5650-5C4F-0141-81D7-13338644B2FB}"/>
              </a:ext>
            </a:extLst>
          </p:cNvPr>
          <p:cNvSpPr/>
          <p:nvPr/>
        </p:nvSpPr>
        <p:spPr>
          <a:xfrm>
            <a:off x="6589905" y="2205753"/>
            <a:ext cx="848150" cy="882963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00" name="직사각형 49">
            <a:extLst>
              <a:ext uri="{FF2B5EF4-FFF2-40B4-BE49-F238E27FC236}">
                <a16:creationId xmlns:a16="http://schemas.microsoft.com/office/drawing/2014/main" id="{C7B89334-BF19-4742-BAD9-AEBF44C959D0}"/>
              </a:ext>
            </a:extLst>
          </p:cNvPr>
          <p:cNvSpPr/>
          <p:nvPr/>
        </p:nvSpPr>
        <p:spPr>
          <a:xfrm>
            <a:off x="6788291" y="4775400"/>
            <a:ext cx="432048" cy="21528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B0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01" name="직사각형 51">
            <a:extLst>
              <a:ext uri="{FF2B5EF4-FFF2-40B4-BE49-F238E27FC236}">
                <a16:creationId xmlns:a16="http://schemas.microsoft.com/office/drawing/2014/main" id="{B4D2F500-17D3-4E48-BA67-EA4606A94CBA}"/>
              </a:ext>
            </a:extLst>
          </p:cNvPr>
          <p:cNvSpPr/>
          <p:nvPr/>
        </p:nvSpPr>
        <p:spPr>
          <a:xfrm>
            <a:off x="6788291" y="4990310"/>
            <a:ext cx="432048" cy="21528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B1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sp>
        <p:nvSpPr>
          <p:cNvPr id="102" name="직사각형 53">
            <a:extLst>
              <a:ext uri="{FF2B5EF4-FFF2-40B4-BE49-F238E27FC236}">
                <a16:creationId xmlns:a16="http://schemas.microsoft.com/office/drawing/2014/main" id="{2E1EFF12-A3D3-9B4C-AFBA-CA8C9ADEC4A2}"/>
              </a:ext>
            </a:extLst>
          </p:cNvPr>
          <p:cNvSpPr/>
          <p:nvPr/>
        </p:nvSpPr>
        <p:spPr>
          <a:xfrm>
            <a:off x="6788291" y="5205220"/>
            <a:ext cx="432048" cy="21528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rPr>
              <a:t>B2</a:t>
            </a: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</a:endParaRPr>
          </a:p>
        </p:txBody>
      </p:sp>
      <p:pic>
        <p:nvPicPr>
          <p:cNvPr id="98" name="그림 14" descr="사람, 쥐고있는, 남자, 서있는이(가) 표시된 사진&#10;&#10;자동 생성된 설명">
            <a:extLst>
              <a:ext uri="{FF2B5EF4-FFF2-40B4-BE49-F238E27FC236}">
                <a16:creationId xmlns:a16="http://schemas.microsoft.com/office/drawing/2014/main" id="{1DC3CC40-829F-4B4E-9ECA-624E62BE8E2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1" b="25445"/>
          <a:stretch/>
        </p:blipFill>
        <p:spPr>
          <a:xfrm>
            <a:off x="269091" y="3288220"/>
            <a:ext cx="3304141" cy="3249419"/>
          </a:xfrm>
          <a:prstGeom prst="rect">
            <a:avLst/>
          </a:prstGeom>
        </p:spPr>
      </p:pic>
      <p:sp>
        <p:nvSpPr>
          <p:cNvPr id="115" name="TextBox 114">
            <a:extLst>
              <a:ext uri="{FF2B5EF4-FFF2-40B4-BE49-F238E27FC236}">
                <a16:creationId xmlns:a16="http://schemas.microsoft.com/office/drawing/2014/main" id="{89CEAA0D-70DA-B844-9441-9B239FD7D817}"/>
              </a:ext>
            </a:extLst>
          </p:cNvPr>
          <p:cNvSpPr txBox="1"/>
          <p:nvPr/>
        </p:nvSpPr>
        <p:spPr>
          <a:xfrm>
            <a:off x="459889" y="6177373"/>
            <a:ext cx="18002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b="1" dirty="0">
                <a:ln w="19050">
                  <a:solidFill>
                    <a:sysClr val="windowText" lastClr="000000"/>
                  </a:solidFill>
                  <a:prstDash val="solid"/>
                </a:ln>
                <a:solidFill>
                  <a:schemeClr val="bg1"/>
                </a:solidFill>
                <a:latin typeface="Franklin Gothic Heavy" panose="020B0903020102020204" pitchFamily="34" charset="0"/>
              </a:rPr>
              <a:t>ADVERSARY</a:t>
            </a:r>
            <a:endParaRPr lang="ko-KR" altLang="en-US" b="1" dirty="0">
              <a:ln w="19050">
                <a:solidFill>
                  <a:sysClr val="windowText" lastClr="000000"/>
                </a:solidFill>
                <a:prstDash val="solid"/>
              </a:ln>
              <a:solidFill>
                <a:schemeClr val="bg1"/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6A748CE5-8AE6-2F4B-A3C0-295A8DF8B7D6}"/>
              </a:ext>
            </a:extLst>
          </p:cNvPr>
          <p:cNvSpPr txBox="1"/>
          <p:nvPr/>
        </p:nvSpPr>
        <p:spPr>
          <a:xfrm>
            <a:off x="1915329" y="3308143"/>
            <a:ext cx="330414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C00000"/>
                </a:solidFill>
                <a:latin typeface="Avenir Next Medium" panose="020B0503020202020204" pitchFamily="34" charset="0"/>
              </a:rPr>
              <a:t>1. Detach the SSD </a:t>
            </a:r>
            <a:endParaRPr lang="en-CH" sz="2200" dirty="0">
              <a:solidFill>
                <a:srgbClr val="C00000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F91FBE66-C567-5B4D-861E-48648D042E59}"/>
              </a:ext>
            </a:extLst>
          </p:cNvPr>
          <p:cNvSpPr txBox="1"/>
          <p:nvPr/>
        </p:nvSpPr>
        <p:spPr>
          <a:xfrm>
            <a:off x="1915329" y="3769808"/>
            <a:ext cx="330414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C00000"/>
                </a:solidFill>
                <a:latin typeface="Avenir Next Medium" panose="020B0503020202020204" pitchFamily="34" charset="0"/>
              </a:rPr>
              <a:t>2. Detach the chip</a:t>
            </a:r>
            <a:endParaRPr lang="en-CH" sz="2200" dirty="0">
              <a:solidFill>
                <a:srgbClr val="C00000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C4A7E7EA-B7CC-0845-9968-3A2141F9857D}"/>
              </a:ext>
            </a:extLst>
          </p:cNvPr>
          <p:cNvSpPr txBox="1"/>
          <p:nvPr/>
        </p:nvSpPr>
        <p:spPr>
          <a:xfrm>
            <a:off x="1915329" y="4232123"/>
            <a:ext cx="40776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C00000"/>
                </a:solidFill>
                <a:latin typeface="Avenir Next Medium" panose="020B0503020202020204" pitchFamily="34" charset="0"/>
              </a:rPr>
              <a:t>3. Direct access to the chip</a:t>
            </a:r>
            <a:endParaRPr lang="en-CH" sz="2200" dirty="0">
              <a:solidFill>
                <a:srgbClr val="C00000"/>
              </a:solidFill>
              <a:latin typeface="Avenir Next Medium" panose="020B0503020202020204" pitchFamily="34" charset="0"/>
            </a:endParaRPr>
          </a:p>
        </p:txBody>
      </p:sp>
      <p:grpSp>
        <p:nvGrpSpPr>
          <p:cNvPr id="131" name="그룹 88">
            <a:extLst>
              <a:ext uri="{FF2B5EF4-FFF2-40B4-BE49-F238E27FC236}">
                <a16:creationId xmlns:a16="http://schemas.microsoft.com/office/drawing/2014/main" id="{BDF44C89-84CB-A049-BB50-5DFCAAA99D95}"/>
              </a:ext>
            </a:extLst>
          </p:cNvPr>
          <p:cNvGrpSpPr/>
          <p:nvPr/>
        </p:nvGrpSpPr>
        <p:grpSpPr>
          <a:xfrm>
            <a:off x="3221474" y="4737838"/>
            <a:ext cx="1711398" cy="215280"/>
            <a:chOff x="2813467" y="4271350"/>
            <a:chExt cx="1711398" cy="215280"/>
          </a:xfrm>
        </p:grpSpPr>
        <p:sp>
          <p:nvSpPr>
            <p:cNvPr id="132" name="직사각형 246">
              <a:extLst>
                <a:ext uri="{FF2B5EF4-FFF2-40B4-BE49-F238E27FC236}">
                  <a16:creationId xmlns:a16="http://schemas.microsoft.com/office/drawing/2014/main" id="{74776A36-6931-1247-9956-9335E8A0B069}"/>
                </a:ext>
              </a:extLst>
            </p:cNvPr>
            <p:cNvSpPr/>
            <p:nvPr/>
          </p:nvSpPr>
          <p:spPr>
            <a:xfrm>
              <a:off x="2813467" y="4271350"/>
              <a:ext cx="432048" cy="215280"/>
            </a:xfrm>
            <a:prstGeom prst="rect">
              <a:avLst/>
            </a:prstGeom>
            <a:solidFill>
              <a:srgbClr val="A6A6A6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1400" dirty="0">
                  <a:solidFill>
                    <a:schemeClr val="tx1"/>
                  </a:solidFill>
                  <a:latin typeface="Avenir Next Medium" panose="020B0503020202020204" pitchFamily="34" charset="0"/>
                </a:rPr>
                <a:t>A0</a:t>
              </a:r>
              <a:endParaRPr lang="ko-KR" altLang="en-US" sz="1400" dirty="0">
                <a:solidFill>
                  <a:schemeClr val="tx1"/>
                </a:solidFill>
                <a:latin typeface="Avenir Next Medium" panose="020B0503020202020204" pitchFamily="34" charset="0"/>
              </a:endParaRPr>
            </a:p>
          </p:txBody>
        </p:sp>
        <p:sp>
          <p:nvSpPr>
            <p:cNvPr id="136" name="직사각형 249">
              <a:extLst>
                <a:ext uri="{FF2B5EF4-FFF2-40B4-BE49-F238E27FC236}">
                  <a16:creationId xmlns:a16="http://schemas.microsoft.com/office/drawing/2014/main" id="{520B8AE2-6290-954C-A564-7B269F35E8B9}"/>
                </a:ext>
              </a:extLst>
            </p:cNvPr>
            <p:cNvSpPr/>
            <p:nvPr/>
          </p:nvSpPr>
          <p:spPr>
            <a:xfrm>
              <a:off x="3239917" y="4271350"/>
              <a:ext cx="432048" cy="215280"/>
            </a:xfrm>
            <a:prstGeom prst="rect">
              <a:avLst/>
            </a:prstGeom>
            <a:solidFill>
              <a:srgbClr val="A6A6A6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1400" dirty="0">
                  <a:solidFill>
                    <a:schemeClr val="tx1"/>
                  </a:solidFill>
                  <a:latin typeface="Avenir Next Medium" panose="020B0503020202020204" pitchFamily="34" charset="0"/>
                </a:rPr>
                <a:t>A1</a:t>
              </a:r>
              <a:endParaRPr lang="ko-KR" altLang="en-US" sz="1400" dirty="0">
                <a:solidFill>
                  <a:schemeClr val="tx1"/>
                </a:solidFill>
                <a:latin typeface="Avenir Next Medium" panose="020B0503020202020204" pitchFamily="34" charset="0"/>
              </a:endParaRPr>
            </a:p>
          </p:txBody>
        </p:sp>
        <p:sp>
          <p:nvSpPr>
            <p:cNvPr id="137" name="직사각형 252">
              <a:extLst>
                <a:ext uri="{FF2B5EF4-FFF2-40B4-BE49-F238E27FC236}">
                  <a16:creationId xmlns:a16="http://schemas.microsoft.com/office/drawing/2014/main" id="{4D9869AC-99AC-7549-AABF-25E8290BC73B}"/>
                </a:ext>
              </a:extLst>
            </p:cNvPr>
            <p:cNvSpPr/>
            <p:nvPr/>
          </p:nvSpPr>
          <p:spPr>
            <a:xfrm>
              <a:off x="3666367" y="4271350"/>
              <a:ext cx="432048" cy="215280"/>
            </a:xfrm>
            <a:prstGeom prst="rect">
              <a:avLst/>
            </a:prstGeom>
            <a:solidFill>
              <a:srgbClr val="A6A6A6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1400" dirty="0">
                  <a:solidFill>
                    <a:schemeClr val="tx1"/>
                  </a:solidFill>
                  <a:latin typeface="Avenir Next Medium" panose="020B0503020202020204" pitchFamily="34" charset="0"/>
                </a:rPr>
                <a:t>A2</a:t>
              </a:r>
              <a:endParaRPr lang="ko-KR" altLang="en-US" sz="1400" dirty="0">
                <a:solidFill>
                  <a:schemeClr val="tx1"/>
                </a:solidFill>
                <a:latin typeface="Avenir Next Medium" panose="020B0503020202020204" pitchFamily="34" charset="0"/>
              </a:endParaRPr>
            </a:p>
          </p:txBody>
        </p:sp>
        <p:sp>
          <p:nvSpPr>
            <p:cNvPr id="138" name="직사각형 255">
              <a:extLst>
                <a:ext uri="{FF2B5EF4-FFF2-40B4-BE49-F238E27FC236}">
                  <a16:creationId xmlns:a16="http://schemas.microsoft.com/office/drawing/2014/main" id="{66CD3B44-9770-4E4F-B41E-A018B71CC861}"/>
                </a:ext>
              </a:extLst>
            </p:cNvPr>
            <p:cNvSpPr/>
            <p:nvPr/>
          </p:nvSpPr>
          <p:spPr>
            <a:xfrm>
              <a:off x="4092817" y="4271350"/>
              <a:ext cx="432048" cy="215280"/>
            </a:xfrm>
            <a:prstGeom prst="rect">
              <a:avLst/>
            </a:prstGeom>
            <a:solidFill>
              <a:srgbClr val="A6A6A6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1400" dirty="0">
                  <a:solidFill>
                    <a:schemeClr val="tx1"/>
                  </a:solidFill>
                  <a:latin typeface="Avenir Next Medium" panose="020B0503020202020204" pitchFamily="34" charset="0"/>
                </a:rPr>
                <a:t>B1</a:t>
              </a:r>
              <a:endParaRPr lang="ko-KR" altLang="en-US" sz="1400" dirty="0">
                <a:solidFill>
                  <a:schemeClr val="tx1"/>
                </a:solidFill>
                <a:latin typeface="Avenir Next Medium" panose="020B0503020202020204" pitchFamily="34" charset="0"/>
              </a:endParaRPr>
            </a:p>
          </p:txBody>
        </p:sp>
      </p:grpSp>
      <p:sp>
        <p:nvSpPr>
          <p:cNvPr id="141" name="TextBox 140">
            <a:extLst>
              <a:ext uri="{FF2B5EF4-FFF2-40B4-BE49-F238E27FC236}">
                <a16:creationId xmlns:a16="http://schemas.microsoft.com/office/drawing/2014/main" id="{FE7948A0-E759-2740-AB31-0E4F9E782C39}"/>
              </a:ext>
            </a:extLst>
          </p:cNvPr>
          <p:cNvSpPr txBox="1"/>
          <p:nvPr/>
        </p:nvSpPr>
        <p:spPr>
          <a:xfrm>
            <a:off x="1915329" y="5034732"/>
            <a:ext cx="40776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C00000"/>
                </a:solidFill>
                <a:latin typeface="Avenir Next Medium" panose="020B0503020202020204" pitchFamily="34" charset="0"/>
              </a:rPr>
              <a:t>4. Run forensic tools</a:t>
            </a:r>
            <a:endParaRPr lang="en-CH" sz="2200" dirty="0">
              <a:solidFill>
                <a:srgbClr val="C00000"/>
              </a:solidFill>
              <a:latin typeface="Avenir Next Medium" panose="020B0503020202020204" pitchFamily="34" charset="0"/>
            </a:endParaRPr>
          </a:p>
        </p:txBody>
      </p:sp>
      <p:grpSp>
        <p:nvGrpSpPr>
          <p:cNvPr id="153" name="그룹 261">
            <a:extLst>
              <a:ext uri="{FF2B5EF4-FFF2-40B4-BE49-F238E27FC236}">
                <a16:creationId xmlns:a16="http://schemas.microsoft.com/office/drawing/2014/main" id="{0EEE7689-9F98-0640-80C1-A613AB2E727F}"/>
              </a:ext>
            </a:extLst>
          </p:cNvPr>
          <p:cNvGrpSpPr/>
          <p:nvPr/>
        </p:nvGrpSpPr>
        <p:grpSpPr>
          <a:xfrm>
            <a:off x="3299407" y="5599733"/>
            <a:ext cx="1524689" cy="576064"/>
            <a:chOff x="4359948" y="1081017"/>
            <a:chExt cx="1524689" cy="576064"/>
          </a:xfrm>
        </p:grpSpPr>
        <p:grpSp>
          <p:nvGrpSpPr>
            <p:cNvPr id="154" name="그룹 276">
              <a:extLst>
                <a:ext uri="{FF2B5EF4-FFF2-40B4-BE49-F238E27FC236}">
                  <a16:creationId xmlns:a16="http://schemas.microsoft.com/office/drawing/2014/main" id="{5E000278-215E-3444-84B4-F6700FDE30CE}"/>
                </a:ext>
              </a:extLst>
            </p:cNvPr>
            <p:cNvGrpSpPr/>
            <p:nvPr/>
          </p:nvGrpSpPr>
          <p:grpSpPr>
            <a:xfrm>
              <a:off x="4497808" y="1081017"/>
              <a:ext cx="476396" cy="576064"/>
              <a:chOff x="8234915" y="4653136"/>
              <a:chExt cx="692791" cy="792088"/>
            </a:xfrm>
          </p:grpSpPr>
          <p:sp>
            <p:nvSpPr>
              <p:cNvPr id="160" name="사각형: 잘린 한쪽 모서리 282">
                <a:extLst>
                  <a:ext uri="{FF2B5EF4-FFF2-40B4-BE49-F238E27FC236}">
                    <a16:creationId xmlns:a16="http://schemas.microsoft.com/office/drawing/2014/main" id="{23DF23C4-0D76-4E40-9ACE-B95025BA86A8}"/>
                  </a:ext>
                </a:extLst>
              </p:cNvPr>
              <p:cNvSpPr/>
              <p:nvPr/>
            </p:nvSpPr>
            <p:spPr>
              <a:xfrm>
                <a:off x="8234915" y="4653136"/>
                <a:ext cx="692341" cy="792088"/>
              </a:xfrm>
              <a:prstGeom prst="snip1Rect">
                <a:avLst>
                  <a:gd name="adj" fmla="val 27215"/>
                </a:avLst>
              </a:prstGeom>
              <a:solidFill>
                <a:srgbClr val="3B812F">
                  <a:lumMod val="20000"/>
                  <a:lumOff val="80000"/>
                </a:srgbClr>
              </a:solidFill>
              <a:ln w="19050" cap="sq" cmpd="sng" algn="ctr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aramond"/>
                  <a:ea typeface="+mn-ea"/>
                  <a:cs typeface="+mn-cs"/>
                </a:endParaRPr>
              </a:p>
            </p:txBody>
          </p:sp>
          <p:sp>
            <p:nvSpPr>
              <p:cNvPr id="161" name="직각 삼각형 283">
                <a:extLst>
                  <a:ext uri="{FF2B5EF4-FFF2-40B4-BE49-F238E27FC236}">
                    <a16:creationId xmlns:a16="http://schemas.microsoft.com/office/drawing/2014/main" id="{29946562-D4EB-BE40-9F1D-A727A0C825E7}"/>
                  </a:ext>
                </a:extLst>
              </p:cNvPr>
              <p:cNvSpPr/>
              <p:nvPr/>
            </p:nvSpPr>
            <p:spPr>
              <a:xfrm>
                <a:off x="8749478" y="4653136"/>
                <a:ext cx="178228" cy="181402"/>
              </a:xfrm>
              <a:prstGeom prst="rtTriangle">
                <a:avLst/>
              </a:prstGeom>
              <a:solidFill>
                <a:srgbClr val="FFFFFF">
                  <a:lumMod val="65000"/>
                </a:srgbClr>
              </a:solidFill>
              <a:ln w="19050" cap="sq" cmpd="sng" algn="ctr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aramond"/>
                  <a:ea typeface="+mn-ea"/>
                  <a:cs typeface="+mn-cs"/>
                </a:endParaRPr>
              </a:p>
            </p:txBody>
          </p:sp>
        </p:grp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632729EE-732A-6048-AF7A-32DFA3659302}"/>
                </a:ext>
              </a:extLst>
            </p:cNvPr>
            <p:cNvSpPr txBox="1"/>
            <p:nvPr/>
          </p:nvSpPr>
          <p:spPr>
            <a:xfrm>
              <a:off x="4359948" y="1263186"/>
              <a:ext cx="576065" cy="215444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</a:ln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40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urier" pitchFamily="2" charset="0"/>
                  <a:cs typeface="Courier New" panose="02070309020205020404" pitchFamily="49" charset="0"/>
                </a:rPr>
                <a:t>A.txt</a:t>
              </a: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urier" pitchFamily="2" charset="0"/>
                <a:cs typeface="Courier New" panose="02070309020205020404" pitchFamily="49" charset="0"/>
              </a:endParaRPr>
            </a:p>
          </p:txBody>
        </p:sp>
        <p:grpSp>
          <p:nvGrpSpPr>
            <p:cNvPr id="156" name="그룹 278">
              <a:extLst>
                <a:ext uri="{FF2B5EF4-FFF2-40B4-BE49-F238E27FC236}">
                  <a16:creationId xmlns:a16="http://schemas.microsoft.com/office/drawing/2014/main" id="{B2409A9D-C32E-5C48-8748-FB0BB8B71A64}"/>
                </a:ext>
              </a:extLst>
            </p:cNvPr>
            <p:cNvGrpSpPr/>
            <p:nvPr/>
          </p:nvGrpSpPr>
          <p:grpSpPr>
            <a:xfrm>
              <a:off x="5408235" y="1081017"/>
              <a:ext cx="476402" cy="576064"/>
              <a:chOff x="8309097" y="4653136"/>
              <a:chExt cx="692799" cy="792088"/>
            </a:xfrm>
          </p:grpSpPr>
          <p:sp>
            <p:nvSpPr>
              <p:cNvPr id="158" name="사각형: 잘린 한쪽 모서리 280">
                <a:extLst>
                  <a:ext uri="{FF2B5EF4-FFF2-40B4-BE49-F238E27FC236}">
                    <a16:creationId xmlns:a16="http://schemas.microsoft.com/office/drawing/2014/main" id="{57D1AEE9-ACCA-F840-9021-405BD3FB4081}"/>
                  </a:ext>
                </a:extLst>
              </p:cNvPr>
              <p:cNvSpPr/>
              <p:nvPr/>
            </p:nvSpPr>
            <p:spPr>
              <a:xfrm>
                <a:off x="8309097" y="4653136"/>
                <a:ext cx="692340" cy="792088"/>
              </a:xfrm>
              <a:prstGeom prst="snip1Rect">
                <a:avLst>
                  <a:gd name="adj" fmla="val 27215"/>
                </a:avLst>
              </a:prstGeom>
              <a:solidFill>
                <a:srgbClr val="B3EBFF"/>
              </a:solidFill>
              <a:ln w="19050" cap="sq" cmpd="sng" algn="ctr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aramond"/>
                  <a:ea typeface="+mn-ea"/>
                  <a:cs typeface="+mn-cs"/>
                </a:endParaRPr>
              </a:p>
            </p:txBody>
          </p:sp>
          <p:sp>
            <p:nvSpPr>
              <p:cNvPr id="159" name="직각 삼각형 281">
                <a:extLst>
                  <a:ext uri="{FF2B5EF4-FFF2-40B4-BE49-F238E27FC236}">
                    <a16:creationId xmlns:a16="http://schemas.microsoft.com/office/drawing/2014/main" id="{7D2CE8FA-035E-CB46-A7D0-4AC71EAD5D64}"/>
                  </a:ext>
                </a:extLst>
              </p:cNvPr>
              <p:cNvSpPr/>
              <p:nvPr/>
            </p:nvSpPr>
            <p:spPr>
              <a:xfrm>
                <a:off x="8823668" y="4653136"/>
                <a:ext cx="178228" cy="181402"/>
              </a:xfrm>
              <a:prstGeom prst="rtTriangle">
                <a:avLst/>
              </a:prstGeom>
              <a:solidFill>
                <a:srgbClr val="FFFFFF">
                  <a:lumMod val="65000"/>
                </a:srgbClr>
              </a:solidFill>
              <a:ln w="19050" cap="sq" cmpd="sng" algn="ctr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Garamond"/>
                  <a:ea typeface="+mn-ea"/>
                  <a:cs typeface="+mn-cs"/>
                </a:endParaRPr>
              </a:p>
            </p:txBody>
          </p:sp>
        </p:grp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113570F2-5515-B04A-8A91-1A14707E30A4}"/>
                </a:ext>
              </a:extLst>
            </p:cNvPr>
            <p:cNvSpPr txBox="1"/>
            <p:nvPr/>
          </p:nvSpPr>
          <p:spPr>
            <a:xfrm>
              <a:off x="5270375" y="1263186"/>
              <a:ext cx="576065" cy="215444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</a:ln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ctr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40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ourier" pitchFamily="2" charset="0"/>
                  <a:cs typeface="Courier New" panose="02070309020205020404" pitchFamily="49" charset="0"/>
                </a:rPr>
                <a:t>B.png</a:t>
              </a: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urier" pitchFamily="2" charset="0"/>
                <a:cs typeface="Courier New" panose="02070309020205020404" pitchFamily="49" charset="0"/>
              </a:endParaRPr>
            </a:p>
          </p:txBody>
        </p:sp>
      </p:grp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D3FD93E-1EB6-4A40-9CB1-8337ACE02B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0" dirty="0"/>
              <a:t>System requirement: </a:t>
            </a:r>
            <a:r>
              <a:rPr lang="en-US" b="0" dirty="0">
                <a:solidFill>
                  <a:srgbClr val="E47103"/>
                </a:solidFill>
              </a:rPr>
              <a:t>Obsolete data must be inaccessible</a:t>
            </a:r>
            <a:endParaRPr lang="en-CH" b="0" dirty="0"/>
          </a:p>
          <a:p>
            <a:endParaRPr lang="en-CH" sz="2600" b="0" dirty="0"/>
          </a:p>
        </p:txBody>
      </p:sp>
      <p:sp>
        <p:nvSpPr>
          <p:cNvPr id="127" name="Slide Number Placeholder 4">
            <a:extLst>
              <a:ext uri="{FF2B5EF4-FFF2-40B4-BE49-F238E27FC236}">
                <a16:creationId xmlns:a16="http://schemas.microsoft.com/office/drawing/2014/main" id="{2221FC95-D28D-5669-6645-025093DD0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smtClean="0"/>
              <a:t>7</a:t>
            </a:fld>
            <a:endParaRPr lang="en-CH" dirty="0"/>
          </a:p>
        </p:txBody>
      </p:sp>
      <p:sp>
        <p:nvSpPr>
          <p:cNvPr id="142" name="사각형: 둥근 모서리 162">
            <a:extLst>
              <a:ext uri="{FF2B5EF4-FFF2-40B4-BE49-F238E27FC236}">
                <a16:creationId xmlns:a16="http://schemas.microsoft.com/office/drawing/2014/main" id="{EA7653FC-D73E-242B-FE10-1FB83B9C11AA}"/>
              </a:ext>
            </a:extLst>
          </p:cNvPr>
          <p:cNvSpPr/>
          <p:nvPr/>
        </p:nvSpPr>
        <p:spPr>
          <a:xfrm>
            <a:off x="7432546" y="3943054"/>
            <a:ext cx="455240" cy="389110"/>
          </a:xfrm>
          <a:prstGeom prst="roundRect">
            <a:avLst>
              <a:gd name="adj" fmla="val 9991"/>
            </a:avLst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Avenir Next Medium" panose="020B0503020202020204" pitchFamily="34" charset="0"/>
              </a:rPr>
              <a:t>NAND</a:t>
            </a:r>
          </a:p>
          <a:p>
            <a:pPr algn="ctr"/>
            <a:r>
              <a:rPr lang="en-US" altLang="ko-KR" sz="1100" dirty="0">
                <a:solidFill>
                  <a:schemeClr val="tx1"/>
                </a:solidFill>
                <a:latin typeface="Avenir Next Medium" panose="020B0503020202020204" pitchFamily="34" charset="0"/>
              </a:rPr>
              <a:t>Flash</a:t>
            </a:r>
            <a:endParaRPr lang="ko-KR" altLang="en-US" sz="11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43" name="사각형: 둥근 모서리 165">
            <a:extLst>
              <a:ext uri="{FF2B5EF4-FFF2-40B4-BE49-F238E27FC236}">
                <a16:creationId xmlns:a16="http://schemas.microsoft.com/office/drawing/2014/main" id="{EC20D775-1D26-5CCF-0FB9-7A38080F56E7}"/>
              </a:ext>
            </a:extLst>
          </p:cNvPr>
          <p:cNvSpPr/>
          <p:nvPr/>
        </p:nvSpPr>
        <p:spPr>
          <a:xfrm>
            <a:off x="7932797" y="3943054"/>
            <a:ext cx="455240" cy="389110"/>
          </a:xfrm>
          <a:prstGeom prst="roundRect">
            <a:avLst>
              <a:gd name="adj" fmla="val 9991"/>
            </a:avLst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100" dirty="0">
                <a:solidFill>
                  <a:schemeClr val="tx1"/>
                </a:solidFill>
                <a:latin typeface="Avenir Next Medium" panose="020B0503020202020204" pitchFamily="34" charset="0"/>
              </a:rPr>
              <a:t>NAND</a:t>
            </a:r>
          </a:p>
          <a:p>
            <a:pPr algn="ctr"/>
            <a:r>
              <a:rPr lang="en-US" altLang="ko-KR" sz="1100" dirty="0">
                <a:solidFill>
                  <a:schemeClr val="tx1"/>
                </a:solidFill>
                <a:latin typeface="Avenir Next Medium" panose="020B0503020202020204" pitchFamily="34" charset="0"/>
              </a:rPr>
              <a:t>Flash</a:t>
            </a:r>
            <a:endParaRPr lang="ko-KR" altLang="en-US" sz="11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2775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" grpId="0" animBg="1"/>
      <p:bldP spid="130" grpId="0" animBg="1"/>
      <p:bldP spid="104" grpId="0" animBg="1"/>
      <p:bldP spid="106" grpId="0"/>
      <p:bldP spid="107" grpId="0"/>
      <p:bldP spid="108" grpId="0"/>
      <p:bldP spid="109" grpId="0"/>
      <p:bldP spid="110" grpId="0"/>
      <p:bldP spid="111" grpId="0"/>
      <p:bldP spid="112" grpId="0"/>
      <p:bldP spid="113" grpId="0"/>
      <p:bldP spid="114" grpId="0"/>
      <p:bldP spid="116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40" grpId="0" animBg="1"/>
      <p:bldP spid="117" grpId="0" animBg="1"/>
      <p:bldP spid="95" grpId="0" animBg="1"/>
      <p:bldP spid="97" grpId="0" animBg="1"/>
      <p:bldP spid="115" grpId="0"/>
      <p:bldP spid="126" grpId="0"/>
      <p:bldP spid="128" grpId="0"/>
      <p:bldP spid="129" grpId="0"/>
      <p:bldP spid="1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F53CF4-FEF6-F745-949F-E29F2ADC4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Existing Solutions </a:t>
            </a:r>
            <a:endParaRPr lang="en-CH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30F7BD-FFAF-434E-A3D2-6A3599A38C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/>
              <a:t>Why not </a:t>
            </a:r>
            <a:r>
              <a:rPr lang="en-US" b="0" dirty="0">
                <a:solidFill>
                  <a:srgbClr val="E47103"/>
                </a:solidFill>
              </a:rPr>
              <a:t>imme</a:t>
            </a:r>
            <a:r>
              <a:rPr lang="en-US" dirty="0">
                <a:solidFill>
                  <a:srgbClr val="E47103"/>
                </a:solidFill>
              </a:rPr>
              <a:t>diat</a:t>
            </a:r>
            <a:r>
              <a:rPr lang="en-US" b="0" dirty="0">
                <a:solidFill>
                  <a:srgbClr val="E47103"/>
                </a:solidFill>
              </a:rPr>
              <a:t>ely erase </a:t>
            </a:r>
            <a:r>
              <a:rPr lang="en-US" b="0" dirty="0"/>
              <a:t>an invalid page?</a:t>
            </a:r>
          </a:p>
          <a:p>
            <a:pPr lvl="1"/>
            <a:r>
              <a:rPr lang="en-US" b="0" dirty="0"/>
              <a:t>Erase unit: a block (</a:t>
            </a:r>
            <a:r>
              <a:rPr lang="en-US" b="0" dirty="0">
                <a:solidFill>
                  <a:srgbClr val="FF0000"/>
                </a:solidFill>
              </a:rPr>
              <a:t>&gt; 1,000</a:t>
            </a:r>
            <a:r>
              <a:rPr lang="en-US" b="0" dirty="0"/>
              <a:t> pages)</a:t>
            </a:r>
            <a:endParaRPr lang="en-CH" b="0" dirty="0"/>
          </a:p>
        </p:txBody>
      </p:sp>
      <p:sp>
        <p:nvSpPr>
          <p:cNvPr id="60" name="Slide Number Placeholder 4">
            <a:extLst>
              <a:ext uri="{FF2B5EF4-FFF2-40B4-BE49-F238E27FC236}">
                <a16:creationId xmlns:a16="http://schemas.microsoft.com/office/drawing/2014/main" id="{3DC9D312-46DE-5B70-186A-7646C6BA1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smtClean="0"/>
              <a:t>8</a:t>
            </a:fld>
            <a:endParaRPr lang="en-CH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BFD8069-E1A8-BFB2-13CD-D83986E2AA17}"/>
              </a:ext>
            </a:extLst>
          </p:cNvPr>
          <p:cNvGrpSpPr/>
          <p:nvPr/>
        </p:nvGrpSpPr>
        <p:grpSpPr>
          <a:xfrm>
            <a:off x="1822940" y="2704676"/>
            <a:ext cx="1512168" cy="2160240"/>
            <a:chOff x="1603245" y="2449846"/>
            <a:chExt cx="1512168" cy="2160240"/>
          </a:xfrm>
        </p:grpSpPr>
        <p:sp>
          <p:nvSpPr>
            <p:cNvPr id="81" name="직사각형 32">
              <a:extLst>
                <a:ext uri="{FF2B5EF4-FFF2-40B4-BE49-F238E27FC236}">
                  <a16:creationId xmlns:a16="http://schemas.microsoft.com/office/drawing/2014/main" id="{EF3CEEB5-0985-7998-58F3-FC20128F86CB}"/>
                </a:ext>
              </a:extLst>
            </p:cNvPr>
            <p:cNvSpPr/>
            <p:nvPr/>
          </p:nvSpPr>
          <p:spPr>
            <a:xfrm>
              <a:off x="1603245" y="3097918"/>
              <a:ext cx="1512168" cy="21602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82" name="직사각형 33">
              <a:extLst>
                <a:ext uri="{FF2B5EF4-FFF2-40B4-BE49-F238E27FC236}">
                  <a16:creationId xmlns:a16="http://schemas.microsoft.com/office/drawing/2014/main" id="{10A99BB3-E684-4CCB-9C2D-9A23534443A3}"/>
                </a:ext>
              </a:extLst>
            </p:cNvPr>
            <p:cNvSpPr/>
            <p:nvPr/>
          </p:nvSpPr>
          <p:spPr>
            <a:xfrm>
              <a:off x="1603245" y="3313942"/>
              <a:ext cx="1512168" cy="21602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83" name="직사각형 34">
              <a:extLst>
                <a:ext uri="{FF2B5EF4-FFF2-40B4-BE49-F238E27FC236}">
                  <a16:creationId xmlns:a16="http://schemas.microsoft.com/office/drawing/2014/main" id="{1D25F72A-B6AA-5570-9197-BE8890CD2A08}"/>
                </a:ext>
              </a:extLst>
            </p:cNvPr>
            <p:cNvSpPr/>
            <p:nvPr/>
          </p:nvSpPr>
          <p:spPr>
            <a:xfrm>
              <a:off x="1603245" y="3529966"/>
              <a:ext cx="1512168" cy="21602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84" name="직사각형 35">
              <a:extLst>
                <a:ext uri="{FF2B5EF4-FFF2-40B4-BE49-F238E27FC236}">
                  <a16:creationId xmlns:a16="http://schemas.microsoft.com/office/drawing/2014/main" id="{5479A9D4-A517-59BB-0AED-72C83E1CCF81}"/>
                </a:ext>
              </a:extLst>
            </p:cNvPr>
            <p:cNvSpPr/>
            <p:nvPr/>
          </p:nvSpPr>
          <p:spPr>
            <a:xfrm>
              <a:off x="1603245" y="3745990"/>
              <a:ext cx="1512168" cy="216024"/>
            </a:xfrm>
            <a:prstGeom prst="rect">
              <a:avLst/>
            </a:prstGeom>
            <a:solidFill>
              <a:srgbClr val="AAC59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vert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>
                <a:defRPr/>
              </a:pPr>
              <a:r>
                <a:rPr lang="en-US" altLang="ko-KR" sz="1400" b="1" kern="0" dirty="0">
                  <a:latin typeface="Calibri Light" panose="020F0302020204030204"/>
                </a:rPr>
                <a:t>⋯</a:t>
              </a: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90" name="직사각형 32">
              <a:extLst>
                <a:ext uri="{FF2B5EF4-FFF2-40B4-BE49-F238E27FC236}">
                  <a16:creationId xmlns:a16="http://schemas.microsoft.com/office/drawing/2014/main" id="{2BCC7E7F-C797-C6D0-2EAC-0CD58859D756}"/>
                </a:ext>
              </a:extLst>
            </p:cNvPr>
            <p:cNvSpPr/>
            <p:nvPr/>
          </p:nvSpPr>
          <p:spPr>
            <a:xfrm>
              <a:off x="1603245" y="2449846"/>
              <a:ext cx="1512168" cy="21602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91" name="직사각형 33">
              <a:extLst>
                <a:ext uri="{FF2B5EF4-FFF2-40B4-BE49-F238E27FC236}">
                  <a16:creationId xmlns:a16="http://schemas.microsoft.com/office/drawing/2014/main" id="{F03F4913-4916-362C-277C-436DBF0DE963}"/>
                </a:ext>
              </a:extLst>
            </p:cNvPr>
            <p:cNvSpPr/>
            <p:nvPr/>
          </p:nvSpPr>
          <p:spPr>
            <a:xfrm>
              <a:off x="1603245" y="2665870"/>
              <a:ext cx="1512168" cy="21602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92" name="직사각형 34">
              <a:extLst>
                <a:ext uri="{FF2B5EF4-FFF2-40B4-BE49-F238E27FC236}">
                  <a16:creationId xmlns:a16="http://schemas.microsoft.com/office/drawing/2014/main" id="{B371EDD9-8792-2EA5-1FD4-ACEFB7DC9BD4}"/>
                </a:ext>
              </a:extLst>
            </p:cNvPr>
            <p:cNvSpPr/>
            <p:nvPr/>
          </p:nvSpPr>
          <p:spPr>
            <a:xfrm>
              <a:off x="1603245" y="2881894"/>
              <a:ext cx="1512168" cy="21602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93" name="직사각형 33">
              <a:extLst>
                <a:ext uri="{FF2B5EF4-FFF2-40B4-BE49-F238E27FC236}">
                  <a16:creationId xmlns:a16="http://schemas.microsoft.com/office/drawing/2014/main" id="{2657F600-9330-0591-D0A6-CB7FDA860570}"/>
                </a:ext>
              </a:extLst>
            </p:cNvPr>
            <p:cNvSpPr/>
            <p:nvPr/>
          </p:nvSpPr>
          <p:spPr>
            <a:xfrm>
              <a:off x="1603245" y="3962014"/>
              <a:ext cx="1512168" cy="216024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94" name="직사각형 34">
              <a:extLst>
                <a:ext uri="{FF2B5EF4-FFF2-40B4-BE49-F238E27FC236}">
                  <a16:creationId xmlns:a16="http://schemas.microsoft.com/office/drawing/2014/main" id="{831AC0C5-E042-524A-3EB1-ADCDBA09807B}"/>
                </a:ext>
              </a:extLst>
            </p:cNvPr>
            <p:cNvSpPr/>
            <p:nvPr/>
          </p:nvSpPr>
          <p:spPr>
            <a:xfrm>
              <a:off x="1603245" y="4178038"/>
              <a:ext cx="1512168" cy="216024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95" name="직사각형 35">
              <a:extLst>
                <a:ext uri="{FF2B5EF4-FFF2-40B4-BE49-F238E27FC236}">
                  <a16:creationId xmlns:a16="http://schemas.microsoft.com/office/drawing/2014/main" id="{9F97D18B-983A-8BE0-54A7-093DD1EE47CC}"/>
                </a:ext>
              </a:extLst>
            </p:cNvPr>
            <p:cNvSpPr/>
            <p:nvPr/>
          </p:nvSpPr>
          <p:spPr>
            <a:xfrm>
              <a:off x="1603245" y="4394062"/>
              <a:ext cx="1512168" cy="216024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CF028A9-38CD-A0B5-4F7C-7CA88C73BA70}"/>
              </a:ext>
            </a:extLst>
          </p:cNvPr>
          <p:cNvGrpSpPr/>
          <p:nvPr/>
        </p:nvGrpSpPr>
        <p:grpSpPr>
          <a:xfrm>
            <a:off x="95460" y="2370117"/>
            <a:ext cx="3301503" cy="2909843"/>
            <a:chOff x="95460" y="2115287"/>
            <a:chExt cx="3301503" cy="2909843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1BCBC6D-6335-4BF2-6365-CC0E58D28418}"/>
                </a:ext>
              </a:extLst>
            </p:cNvPr>
            <p:cNvGrpSpPr/>
            <p:nvPr/>
          </p:nvGrpSpPr>
          <p:grpSpPr>
            <a:xfrm>
              <a:off x="240650" y="2411832"/>
              <a:ext cx="907185" cy="724099"/>
              <a:chOff x="1371405" y="5098383"/>
              <a:chExt cx="907185" cy="724099"/>
            </a:xfrm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8782B591-5450-CEA2-8900-245AD69AF864}"/>
                  </a:ext>
                </a:extLst>
              </p:cNvPr>
              <p:cNvGrpSpPr/>
              <p:nvPr/>
            </p:nvGrpSpPr>
            <p:grpSpPr>
              <a:xfrm>
                <a:off x="1371405" y="5351071"/>
                <a:ext cx="907185" cy="246221"/>
                <a:chOff x="1173035" y="2083805"/>
                <a:chExt cx="907185" cy="246221"/>
              </a:xfrm>
            </p:grpSpPr>
            <p:sp>
              <p:nvSpPr>
                <p:cNvPr id="321" name="직사각형 19">
                  <a:extLst>
                    <a:ext uri="{FF2B5EF4-FFF2-40B4-BE49-F238E27FC236}">
                      <a16:creationId xmlns:a16="http://schemas.microsoft.com/office/drawing/2014/main" id="{0501651B-EF13-2B40-81EA-366F01C9D1A0}"/>
                    </a:ext>
                  </a:extLst>
                </p:cNvPr>
                <p:cNvSpPr/>
                <p:nvPr/>
              </p:nvSpPr>
              <p:spPr>
                <a:xfrm>
                  <a:off x="1173035" y="2101971"/>
                  <a:ext cx="178532" cy="178532"/>
                </a:xfrm>
                <a:prstGeom prst="rect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lIns="0" tIns="0" rIns="0" b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323" name="TextBox 322">
                  <a:extLst>
                    <a:ext uri="{FF2B5EF4-FFF2-40B4-BE49-F238E27FC236}">
                      <a16:creationId xmlns:a16="http://schemas.microsoft.com/office/drawing/2014/main" id="{7E8AF59E-595C-F548-9A44-C5A6C3DAC3BA}"/>
                    </a:ext>
                  </a:extLst>
                </p:cNvPr>
                <p:cNvSpPr txBox="1"/>
                <p:nvPr/>
              </p:nvSpPr>
              <p:spPr>
                <a:xfrm>
                  <a:off x="1406377" y="2083805"/>
                  <a:ext cx="673843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60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venir Next Medium" panose="020B0503020202020204" pitchFamily="34" charset="0"/>
                    </a:rPr>
                    <a:t>Valid</a:t>
                  </a: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</p:grpSp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807AE9AB-4BE9-CC5C-A808-B3A07249E7FD}"/>
                  </a:ext>
                </a:extLst>
              </p:cNvPr>
              <p:cNvGrpSpPr/>
              <p:nvPr/>
            </p:nvGrpSpPr>
            <p:grpSpPr>
              <a:xfrm>
                <a:off x="1371405" y="5576261"/>
                <a:ext cx="858926" cy="246221"/>
                <a:chOff x="2114838" y="2034282"/>
                <a:chExt cx="858926" cy="246221"/>
              </a:xfrm>
            </p:grpSpPr>
            <p:sp>
              <p:nvSpPr>
                <p:cNvPr id="322" name="직사각형 20">
                  <a:extLst>
                    <a:ext uri="{FF2B5EF4-FFF2-40B4-BE49-F238E27FC236}">
                      <a16:creationId xmlns:a16="http://schemas.microsoft.com/office/drawing/2014/main" id="{25443D13-F144-5148-8D3C-0767AF131990}"/>
                    </a:ext>
                  </a:extLst>
                </p:cNvPr>
                <p:cNvSpPr/>
                <p:nvPr/>
              </p:nvSpPr>
              <p:spPr>
                <a:xfrm>
                  <a:off x="2114838" y="2066218"/>
                  <a:ext cx="178532" cy="178532"/>
                </a:xfrm>
                <a:prstGeom prst="rect">
                  <a:avLst/>
                </a:prstGeom>
                <a:solidFill>
                  <a:srgbClr val="D0CECE"/>
                </a:solidFill>
                <a:ln w="254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lIns="0" tIns="0" rIns="0" b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324" name="TextBox 323">
                  <a:extLst>
                    <a:ext uri="{FF2B5EF4-FFF2-40B4-BE49-F238E27FC236}">
                      <a16:creationId xmlns:a16="http://schemas.microsoft.com/office/drawing/2014/main" id="{D1E7563D-6D4F-7546-B598-357E3C50FA05}"/>
                    </a:ext>
                  </a:extLst>
                </p:cNvPr>
                <p:cNvSpPr txBox="1"/>
                <p:nvPr/>
              </p:nvSpPr>
              <p:spPr>
                <a:xfrm>
                  <a:off x="2348180" y="2034282"/>
                  <a:ext cx="625584" cy="246221"/>
                </a:xfrm>
                <a:prstGeom prst="rect">
                  <a:avLst/>
                </a:prstGeom>
                <a:solidFill>
                  <a:srgbClr val="FFFFFF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60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venir Next Medium" panose="020B0503020202020204" pitchFamily="34" charset="0"/>
                    </a:rPr>
                    <a:t>Invalid</a:t>
                  </a: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</p:grpSp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id="{55D9FC3F-AAE9-76A0-A0FD-10F95E9C4451}"/>
                  </a:ext>
                </a:extLst>
              </p:cNvPr>
              <p:cNvGrpSpPr/>
              <p:nvPr/>
            </p:nvGrpSpPr>
            <p:grpSpPr>
              <a:xfrm>
                <a:off x="1371405" y="5098383"/>
                <a:ext cx="830412" cy="246221"/>
                <a:chOff x="308005" y="2083805"/>
                <a:chExt cx="830412" cy="246221"/>
              </a:xfrm>
            </p:grpSpPr>
            <p:sp>
              <p:nvSpPr>
                <p:cNvPr id="325" name="직사각형 23">
                  <a:extLst>
                    <a:ext uri="{FF2B5EF4-FFF2-40B4-BE49-F238E27FC236}">
                      <a16:creationId xmlns:a16="http://schemas.microsoft.com/office/drawing/2014/main" id="{314A3A01-61DE-3847-81B6-84F26FC06C1D}"/>
                    </a:ext>
                  </a:extLst>
                </p:cNvPr>
                <p:cNvSpPr/>
                <p:nvPr/>
              </p:nvSpPr>
              <p:spPr>
                <a:xfrm>
                  <a:off x="308005" y="2101971"/>
                  <a:ext cx="178532" cy="178532"/>
                </a:xfrm>
                <a:prstGeom prst="rect">
                  <a:avLst/>
                </a:prstGeom>
                <a:solidFill>
                  <a:srgbClr val="FFFFFF"/>
                </a:solidFill>
                <a:ln w="254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lIns="0" tIns="0" rIns="0" b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326" name="TextBox 325">
                  <a:extLst>
                    <a:ext uri="{FF2B5EF4-FFF2-40B4-BE49-F238E27FC236}">
                      <a16:creationId xmlns:a16="http://schemas.microsoft.com/office/drawing/2014/main" id="{79F0047D-C242-FB4A-8D91-5CED3E0C4B59}"/>
                    </a:ext>
                  </a:extLst>
                </p:cNvPr>
                <p:cNvSpPr txBox="1"/>
                <p:nvPr/>
              </p:nvSpPr>
              <p:spPr>
                <a:xfrm>
                  <a:off x="541347" y="2083805"/>
                  <a:ext cx="597070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60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venir Next Medium" panose="020B0503020202020204" pitchFamily="34" charset="0"/>
                    </a:rPr>
                    <a:t>Free</a:t>
                  </a: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</p:grpSp>
        </p:grp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7E4FA793-6693-6084-2C25-1B86AC254393}"/>
                </a:ext>
              </a:extLst>
            </p:cNvPr>
            <p:cNvSpPr txBox="1"/>
            <p:nvPr/>
          </p:nvSpPr>
          <p:spPr>
            <a:xfrm>
              <a:off x="1902557" y="4748131"/>
              <a:ext cx="1352934" cy="276999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Target Block</a:t>
              </a:r>
              <a:endParaRPr kumimoji="0" lang="ko-KR" altLang="en-US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79" name="왼쪽 중괄호 17">
              <a:extLst>
                <a:ext uri="{FF2B5EF4-FFF2-40B4-BE49-F238E27FC236}">
                  <a16:creationId xmlns:a16="http://schemas.microsoft.com/office/drawing/2014/main" id="{0DC8B2B0-E8DA-0386-7D3C-2B1F5D0E6F0A}"/>
                </a:ext>
              </a:extLst>
            </p:cNvPr>
            <p:cNvSpPr/>
            <p:nvPr/>
          </p:nvSpPr>
          <p:spPr>
            <a:xfrm>
              <a:off x="1142444" y="2427770"/>
              <a:ext cx="288032" cy="2204391"/>
            </a:xfrm>
            <a:prstGeom prst="leftBrace">
              <a:avLst>
                <a:gd name="adj1" fmla="val 38095"/>
                <a:gd name="adj2" fmla="val 49121"/>
              </a:avLst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9AAFAD76-4587-39D9-658B-3EBA03AE6255}"/>
                </a:ext>
              </a:extLst>
            </p:cNvPr>
            <p:cNvGrpSpPr/>
            <p:nvPr/>
          </p:nvGrpSpPr>
          <p:grpSpPr>
            <a:xfrm>
              <a:off x="1371405" y="2449846"/>
              <a:ext cx="448620" cy="2160240"/>
              <a:chOff x="1154624" y="2449846"/>
              <a:chExt cx="448620" cy="2160240"/>
            </a:xfrm>
          </p:grpSpPr>
          <p:sp>
            <p:nvSpPr>
              <p:cNvPr id="97" name="직사각형 32">
                <a:extLst>
                  <a:ext uri="{FF2B5EF4-FFF2-40B4-BE49-F238E27FC236}">
                    <a16:creationId xmlns:a16="http://schemas.microsoft.com/office/drawing/2014/main" id="{2E746667-4639-4D8A-7C4D-D263848831D9}"/>
                  </a:ext>
                </a:extLst>
              </p:cNvPr>
              <p:cNvSpPr/>
              <p:nvPr/>
            </p:nvSpPr>
            <p:spPr>
              <a:xfrm>
                <a:off x="1154624" y="3097918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3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98" name="직사각형 33">
                <a:extLst>
                  <a:ext uri="{FF2B5EF4-FFF2-40B4-BE49-F238E27FC236}">
                    <a16:creationId xmlns:a16="http://schemas.microsoft.com/office/drawing/2014/main" id="{A3CB1D07-980A-561D-0F1C-ABB77ACD3D5A}"/>
                  </a:ext>
                </a:extLst>
              </p:cNvPr>
              <p:cNvSpPr/>
              <p:nvPr/>
            </p:nvSpPr>
            <p:spPr>
              <a:xfrm>
                <a:off x="1154624" y="3313942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4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99" name="직사각형 34">
                <a:extLst>
                  <a:ext uri="{FF2B5EF4-FFF2-40B4-BE49-F238E27FC236}">
                    <a16:creationId xmlns:a16="http://schemas.microsoft.com/office/drawing/2014/main" id="{1FA7BD44-D025-10B5-BB24-FF640268F1E7}"/>
                  </a:ext>
                </a:extLst>
              </p:cNvPr>
              <p:cNvSpPr/>
              <p:nvPr/>
            </p:nvSpPr>
            <p:spPr>
              <a:xfrm>
                <a:off x="1154624" y="3529966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5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00" name="직사각형 35">
                <a:extLst>
                  <a:ext uri="{FF2B5EF4-FFF2-40B4-BE49-F238E27FC236}">
                    <a16:creationId xmlns:a16="http://schemas.microsoft.com/office/drawing/2014/main" id="{B27EAC79-ED9C-4292-A68F-D0F9DE5E781E}"/>
                  </a:ext>
                </a:extLst>
              </p:cNvPr>
              <p:cNvSpPr/>
              <p:nvPr/>
            </p:nvSpPr>
            <p:spPr>
              <a:xfrm>
                <a:off x="1154624" y="3745990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vert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>
                  <a:defRPr/>
                </a:pPr>
                <a:r>
                  <a:rPr lang="en-US" altLang="ko-KR" sz="1400" b="1" kern="0" dirty="0">
                    <a:latin typeface="Calibri Light" panose="020F0302020204030204"/>
                  </a:rPr>
                  <a:t>⋯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01" name="직사각형 32">
                <a:extLst>
                  <a:ext uri="{FF2B5EF4-FFF2-40B4-BE49-F238E27FC236}">
                    <a16:creationId xmlns:a16="http://schemas.microsoft.com/office/drawing/2014/main" id="{40A5131F-FD88-8864-19DD-DF3960BF198A}"/>
                  </a:ext>
                </a:extLst>
              </p:cNvPr>
              <p:cNvSpPr/>
              <p:nvPr/>
            </p:nvSpPr>
            <p:spPr>
              <a:xfrm>
                <a:off x="1154624" y="2449846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0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02" name="직사각형 33">
                <a:extLst>
                  <a:ext uri="{FF2B5EF4-FFF2-40B4-BE49-F238E27FC236}">
                    <a16:creationId xmlns:a16="http://schemas.microsoft.com/office/drawing/2014/main" id="{D37D6397-FF4B-7143-311B-1906461499E3}"/>
                  </a:ext>
                </a:extLst>
              </p:cNvPr>
              <p:cNvSpPr/>
              <p:nvPr/>
            </p:nvSpPr>
            <p:spPr>
              <a:xfrm>
                <a:off x="1154624" y="2665870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1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03" name="직사각형 34">
                <a:extLst>
                  <a:ext uri="{FF2B5EF4-FFF2-40B4-BE49-F238E27FC236}">
                    <a16:creationId xmlns:a16="http://schemas.microsoft.com/office/drawing/2014/main" id="{FEE9E611-B134-B38B-5E44-C6D28CE5A80D}"/>
                  </a:ext>
                </a:extLst>
              </p:cNvPr>
              <p:cNvSpPr/>
              <p:nvPr/>
            </p:nvSpPr>
            <p:spPr>
              <a:xfrm>
                <a:off x="1154624" y="2881894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2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04" name="직사각형 33">
                <a:extLst>
                  <a:ext uri="{FF2B5EF4-FFF2-40B4-BE49-F238E27FC236}">
                    <a16:creationId xmlns:a16="http://schemas.microsoft.com/office/drawing/2014/main" id="{EB0D408E-CC08-1774-0526-B596E097B00D}"/>
                  </a:ext>
                </a:extLst>
              </p:cNvPr>
              <p:cNvSpPr/>
              <p:nvPr/>
            </p:nvSpPr>
            <p:spPr>
              <a:xfrm>
                <a:off x="1154624" y="3962014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ko-KR" sz="1400" i="1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N </a:t>
                </a:r>
                <a:r>
                  <a:rPr lang="en-US" altLang="ko-KR" sz="1400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– 3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05" name="직사각형 34">
                <a:extLst>
                  <a:ext uri="{FF2B5EF4-FFF2-40B4-BE49-F238E27FC236}">
                    <a16:creationId xmlns:a16="http://schemas.microsoft.com/office/drawing/2014/main" id="{ED824D55-371C-CE00-E082-43E915097CBA}"/>
                  </a:ext>
                </a:extLst>
              </p:cNvPr>
              <p:cNvSpPr/>
              <p:nvPr/>
            </p:nvSpPr>
            <p:spPr>
              <a:xfrm>
                <a:off x="1154624" y="4178038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r" defTabSz="914400">
                  <a:defRPr/>
                </a:pPr>
                <a:r>
                  <a:rPr lang="en-US" altLang="ko-KR" sz="1400" i="1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N </a:t>
                </a:r>
                <a:r>
                  <a:rPr lang="en-US" altLang="ko-KR" sz="1400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– 2</a:t>
                </a:r>
                <a:endParaRPr lang="ko-KR" altLang="en-US" sz="1400" kern="0" dirty="0">
                  <a:solidFill>
                    <a:srgbClr val="000000"/>
                  </a:solidFill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06" name="직사각형 35">
                <a:extLst>
                  <a:ext uri="{FF2B5EF4-FFF2-40B4-BE49-F238E27FC236}">
                    <a16:creationId xmlns:a16="http://schemas.microsoft.com/office/drawing/2014/main" id="{D7E4AED6-373F-09D2-333B-20EDCE4DD298}"/>
                  </a:ext>
                </a:extLst>
              </p:cNvPr>
              <p:cNvSpPr/>
              <p:nvPr/>
            </p:nvSpPr>
            <p:spPr>
              <a:xfrm>
                <a:off x="1154624" y="4394062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r" defTabSz="914400">
                  <a:defRPr/>
                </a:pPr>
                <a:r>
                  <a:rPr lang="en-US" altLang="ko-KR" sz="1400" i="1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N </a:t>
                </a:r>
                <a:r>
                  <a:rPr lang="en-US" altLang="ko-KR" sz="1400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– 1</a:t>
                </a:r>
                <a:endParaRPr lang="ko-KR" altLang="en-US" sz="1400" kern="0" dirty="0">
                  <a:solidFill>
                    <a:srgbClr val="000000"/>
                  </a:solidFill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ABB0528-293F-1334-EAFD-63D36DDF113D}"/>
                </a:ext>
              </a:extLst>
            </p:cNvPr>
            <p:cNvSpPr/>
            <p:nvPr/>
          </p:nvSpPr>
          <p:spPr>
            <a:xfrm>
              <a:off x="95460" y="3343442"/>
              <a:ext cx="1093569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i="1" kern="0" dirty="0">
                  <a:solidFill>
                    <a:srgbClr val="000000"/>
                  </a:solidFill>
                  <a:latin typeface="Avenir Next Medium" panose="020B0503020202020204" pitchFamily="34" charset="0"/>
                  <a:cs typeface="Courier New" panose="02070309020205020404" pitchFamily="49" charset="0"/>
                </a:rPr>
                <a:t>N </a:t>
              </a:r>
              <a:r>
                <a:rPr lang="en-US" altLang="ko-KR" kern="0" dirty="0">
                  <a:solidFill>
                    <a:srgbClr val="000000"/>
                  </a:solidFill>
                  <a:latin typeface="Avenir Next Medium" panose="020B0503020202020204" pitchFamily="34" charset="0"/>
                  <a:cs typeface="Courier New" panose="02070309020205020404" pitchFamily="49" charset="0"/>
                </a:rPr>
                <a:t>Pages</a:t>
              </a:r>
            </a:p>
            <a:p>
              <a:r>
                <a:rPr lang="en-US" kern="0" dirty="0">
                  <a:solidFill>
                    <a:srgbClr val="000000"/>
                  </a:solidFill>
                  <a:latin typeface="Avenir Next Medium" panose="020B0503020202020204" pitchFamily="34" charset="0"/>
                  <a:cs typeface="Courier New" panose="02070309020205020404" pitchFamily="49" charset="0"/>
                </a:rPr>
                <a:t>(</a:t>
              </a:r>
              <a:r>
                <a:rPr lang="en-US" kern="0" dirty="0">
                  <a:solidFill>
                    <a:srgbClr val="FF0000"/>
                  </a:solidFill>
                  <a:latin typeface="Avenir Next Medium" panose="020B0503020202020204" pitchFamily="34" charset="0"/>
                  <a:cs typeface="Courier New" panose="02070309020205020404" pitchFamily="49" charset="0"/>
                </a:rPr>
                <a:t>&gt;1,000</a:t>
              </a:r>
              <a:r>
                <a:rPr lang="en-US" kern="0" dirty="0">
                  <a:solidFill>
                    <a:srgbClr val="000000"/>
                  </a:solidFill>
                  <a:latin typeface="Avenir Next Medium" panose="020B0503020202020204" pitchFamily="34" charset="0"/>
                  <a:cs typeface="Courier New" panose="02070309020205020404" pitchFamily="49" charset="0"/>
                </a:rPr>
                <a:t>)</a:t>
              </a:r>
              <a:endParaRPr lang="en-CH" dirty="0"/>
            </a:p>
          </p:txBody>
        </p:sp>
        <p:sp>
          <p:nvSpPr>
            <p:cNvPr id="147" name="Rounded Rectangle 146">
              <a:extLst>
                <a:ext uri="{FF2B5EF4-FFF2-40B4-BE49-F238E27FC236}">
                  <a16:creationId xmlns:a16="http://schemas.microsoft.com/office/drawing/2014/main" id="{D8BDB9B0-95C1-C58E-079D-C33973A578B5}"/>
                </a:ext>
              </a:extLst>
            </p:cNvPr>
            <p:cNvSpPr/>
            <p:nvPr/>
          </p:nvSpPr>
          <p:spPr>
            <a:xfrm>
              <a:off x="1626105" y="2626764"/>
              <a:ext cx="1770858" cy="295059"/>
            </a:xfrm>
            <a:prstGeom prst="roundRect">
              <a:avLst/>
            </a:prstGeom>
            <a:noFill/>
            <a:ln w="25400">
              <a:solidFill>
                <a:srgbClr val="C0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C226DB13-3A5D-DCDA-8797-EB565716CFE3}"/>
                </a:ext>
              </a:extLst>
            </p:cNvPr>
            <p:cNvSpPr txBox="1"/>
            <p:nvPr/>
          </p:nvSpPr>
          <p:spPr>
            <a:xfrm>
              <a:off x="1626105" y="2115287"/>
              <a:ext cx="1705554" cy="276999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lIns="3600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Target Page</a:t>
              </a:r>
              <a:endParaRPr kumimoji="0" lang="ko-KR" altLang="en-US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</p:grpSp>
      <p:cxnSp>
        <p:nvCxnSpPr>
          <p:cNvPr id="16" name="Curved Connector 15">
            <a:extLst>
              <a:ext uri="{FF2B5EF4-FFF2-40B4-BE49-F238E27FC236}">
                <a16:creationId xmlns:a16="http://schemas.microsoft.com/office/drawing/2014/main" id="{7FC0BCEB-FF39-49E8-C42D-C7DBFC200B43}"/>
              </a:ext>
            </a:extLst>
          </p:cNvPr>
          <p:cNvCxnSpPr>
            <a:stCxn id="147" idx="1"/>
            <a:endCxn id="148" idx="1"/>
          </p:cNvCxnSpPr>
          <p:nvPr/>
        </p:nvCxnSpPr>
        <p:spPr>
          <a:xfrm rot="10800000">
            <a:off x="1626105" y="2508618"/>
            <a:ext cx="12700" cy="520507"/>
          </a:xfrm>
          <a:prstGeom prst="curvedConnector3">
            <a:avLst>
              <a:gd name="adj1" fmla="val 1273173"/>
            </a:avLst>
          </a:prstGeom>
          <a:ln w="158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EE8D54F5-ABAA-BB7D-DC9A-686F108793F4}"/>
              </a:ext>
            </a:extLst>
          </p:cNvPr>
          <p:cNvGrpSpPr/>
          <p:nvPr/>
        </p:nvGrpSpPr>
        <p:grpSpPr>
          <a:xfrm>
            <a:off x="3699511" y="2704676"/>
            <a:ext cx="4020255" cy="2575284"/>
            <a:chOff x="3699511" y="2449846"/>
            <a:chExt cx="4020255" cy="2575284"/>
          </a:xfrm>
        </p:grpSpPr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0AAF719C-EA16-03FD-9992-1A569D2184F8}"/>
                </a:ext>
              </a:extLst>
            </p:cNvPr>
            <p:cNvGrpSpPr/>
            <p:nvPr/>
          </p:nvGrpSpPr>
          <p:grpSpPr>
            <a:xfrm>
              <a:off x="6207598" y="2449846"/>
              <a:ext cx="1512168" cy="2160240"/>
              <a:chOff x="1603245" y="2449846"/>
              <a:chExt cx="1512168" cy="2160240"/>
            </a:xfrm>
            <a:solidFill>
              <a:schemeClr val="bg1"/>
            </a:solidFill>
          </p:grpSpPr>
          <p:sp>
            <p:nvSpPr>
              <p:cNvPr id="114" name="직사각형 32">
                <a:extLst>
                  <a:ext uri="{FF2B5EF4-FFF2-40B4-BE49-F238E27FC236}">
                    <a16:creationId xmlns:a16="http://schemas.microsoft.com/office/drawing/2014/main" id="{F2C5AF0C-8298-32C0-7FED-E370C7A5AFB8}"/>
                  </a:ext>
                </a:extLst>
              </p:cNvPr>
              <p:cNvSpPr/>
              <p:nvPr/>
            </p:nvSpPr>
            <p:spPr>
              <a:xfrm>
                <a:off x="1603245" y="3097918"/>
                <a:ext cx="1512168" cy="216024"/>
              </a:xfrm>
              <a:prstGeom prst="rect">
                <a:avLst/>
              </a:prstGeom>
              <a:grpFill/>
              <a:ln w="254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Courier New" panose="02070309020205020404" pitchFamily="49" charset="0"/>
                </a:endParaRPr>
              </a:p>
            </p:txBody>
          </p:sp>
          <p:sp>
            <p:nvSpPr>
              <p:cNvPr id="115" name="직사각형 33">
                <a:extLst>
                  <a:ext uri="{FF2B5EF4-FFF2-40B4-BE49-F238E27FC236}">
                    <a16:creationId xmlns:a16="http://schemas.microsoft.com/office/drawing/2014/main" id="{D99FB175-05CB-324F-7F66-A1E599E74526}"/>
                  </a:ext>
                </a:extLst>
              </p:cNvPr>
              <p:cNvSpPr/>
              <p:nvPr/>
            </p:nvSpPr>
            <p:spPr>
              <a:xfrm>
                <a:off x="1603245" y="3313942"/>
                <a:ext cx="1512168" cy="216024"/>
              </a:xfrm>
              <a:prstGeom prst="rect">
                <a:avLst/>
              </a:prstGeom>
              <a:grpFill/>
              <a:ln w="254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Courier New" panose="02070309020205020404" pitchFamily="49" charset="0"/>
                </a:endParaRPr>
              </a:p>
            </p:txBody>
          </p:sp>
          <p:sp>
            <p:nvSpPr>
              <p:cNvPr id="116" name="직사각형 34">
                <a:extLst>
                  <a:ext uri="{FF2B5EF4-FFF2-40B4-BE49-F238E27FC236}">
                    <a16:creationId xmlns:a16="http://schemas.microsoft.com/office/drawing/2014/main" id="{8037959A-99D4-932E-0698-DD36A83FA510}"/>
                  </a:ext>
                </a:extLst>
              </p:cNvPr>
              <p:cNvSpPr/>
              <p:nvPr/>
            </p:nvSpPr>
            <p:spPr>
              <a:xfrm>
                <a:off x="1603245" y="3529966"/>
                <a:ext cx="1512168" cy="216024"/>
              </a:xfrm>
              <a:prstGeom prst="rect">
                <a:avLst/>
              </a:prstGeom>
              <a:grpFill/>
              <a:ln w="254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Courier New" panose="02070309020205020404" pitchFamily="49" charset="0"/>
                </a:endParaRPr>
              </a:p>
            </p:txBody>
          </p:sp>
          <p:sp>
            <p:nvSpPr>
              <p:cNvPr id="117" name="직사각형 35">
                <a:extLst>
                  <a:ext uri="{FF2B5EF4-FFF2-40B4-BE49-F238E27FC236}">
                    <a16:creationId xmlns:a16="http://schemas.microsoft.com/office/drawing/2014/main" id="{A6150858-1A97-7331-9ADB-0F73C7C3F681}"/>
                  </a:ext>
                </a:extLst>
              </p:cNvPr>
              <p:cNvSpPr/>
              <p:nvPr/>
            </p:nvSpPr>
            <p:spPr>
              <a:xfrm>
                <a:off x="1603245" y="3745990"/>
                <a:ext cx="1512168" cy="216024"/>
              </a:xfrm>
              <a:prstGeom prst="rect">
                <a:avLst/>
              </a:prstGeom>
              <a:grpFill/>
              <a:ln w="254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vert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>
                  <a:defRPr/>
                </a:pPr>
                <a:r>
                  <a:rPr lang="en-US" altLang="ko-KR" sz="1400" b="1" kern="0" dirty="0">
                    <a:latin typeface="Calibri Light" panose="020F0302020204030204"/>
                  </a:rPr>
                  <a:t>⋯</a:t>
                </a:r>
                <a:endParaRPr kumimoji="0" lang="ko-KR" altLang="en-US" sz="14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Courier New" panose="02070309020205020404" pitchFamily="49" charset="0"/>
                </a:endParaRPr>
              </a:p>
            </p:txBody>
          </p:sp>
          <p:sp>
            <p:nvSpPr>
              <p:cNvPr id="118" name="직사각형 32">
                <a:extLst>
                  <a:ext uri="{FF2B5EF4-FFF2-40B4-BE49-F238E27FC236}">
                    <a16:creationId xmlns:a16="http://schemas.microsoft.com/office/drawing/2014/main" id="{66E06DE0-8E40-E98E-6BE1-9BE49C21F793}"/>
                  </a:ext>
                </a:extLst>
              </p:cNvPr>
              <p:cNvSpPr/>
              <p:nvPr/>
            </p:nvSpPr>
            <p:spPr>
              <a:xfrm>
                <a:off x="1603245" y="2449846"/>
                <a:ext cx="1512168" cy="216024"/>
              </a:xfrm>
              <a:prstGeom prst="rect">
                <a:avLst/>
              </a:prstGeom>
              <a:grpFill/>
              <a:ln w="254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Courier New" panose="02070309020205020404" pitchFamily="49" charset="0"/>
                </a:endParaRPr>
              </a:p>
            </p:txBody>
          </p:sp>
          <p:sp>
            <p:nvSpPr>
              <p:cNvPr id="119" name="직사각형 33">
                <a:extLst>
                  <a:ext uri="{FF2B5EF4-FFF2-40B4-BE49-F238E27FC236}">
                    <a16:creationId xmlns:a16="http://schemas.microsoft.com/office/drawing/2014/main" id="{89A62572-76B1-EC3F-25E9-1093261E4820}"/>
                  </a:ext>
                </a:extLst>
              </p:cNvPr>
              <p:cNvSpPr/>
              <p:nvPr/>
            </p:nvSpPr>
            <p:spPr>
              <a:xfrm>
                <a:off x="1603245" y="2665870"/>
                <a:ext cx="1512168" cy="216024"/>
              </a:xfrm>
              <a:prstGeom prst="rect">
                <a:avLst/>
              </a:prstGeom>
              <a:grpFill/>
              <a:ln w="254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Courier New" panose="02070309020205020404" pitchFamily="49" charset="0"/>
                </a:endParaRPr>
              </a:p>
            </p:txBody>
          </p:sp>
          <p:sp>
            <p:nvSpPr>
              <p:cNvPr id="120" name="직사각형 34">
                <a:extLst>
                  <a:ext uri="{FF2B5EF4-FFF2-40B4-BE49-F238E27FC236}">
                    <a16:creationId xmlns:a16="http://schemas.microsoft.com/office/drawing/2014/main" id="{4034603F-CCB8-5B3A-F4A3-B40EE7D52FE6}"/>
                  </a:ext>
                </a:extLst>
              </p:cNvPr>
              <p:cNvSpPr/>
              <p:nvPr/>
            </p:nvSpPr>
            <p:spPr>
              <a:xfrm>
                <a:off x="1603245" y="2881894"/>
                <a:ext cx="1512168" cy="216024"/>
              </a:xfrm>
              <a:prstGeom prst="rect">
                <a:avLst/>
              </a:prstGeom>
              <a:grpFill/>
              <a:ln w="254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Courier New" panose="02070309020205020404" pitchFamily="49" charset="0"/>
                </a:endParaRPr>
              </a:p>
            </p:txBody>
          </p:sp>
          <p:sp>
            <p:nvSpPr>
              <p:cNvPr id="121" name="직사각형 33">
                <a:extLst>
                  <a:ext uri="{FF2B5EF4-FFF2-40B4-BE49-F238E27FC236}">
                    <a16:creationId xmlns:a16="http://schemas.microsoft.com/office/drawing/2014/main" id="{1BBC5A2E-6AE5-D4DD-3928-7F6E0E06EC6A}"/>
                  </a:ext>
                </a:extLst>
              </p:cNvPr>
              <p:cNvSpPr/>
              <p:nvPr/>
            </p:nvSpPr>
            <p:spPr>
              <a:xfrm>
                <a:off x="1603245" y="3962014"/>
                <a:ext cx="1512168" cy="216024"/>
              </a:xfrm>
              <a:prstGeom prst="rect">
                <a:avLst/>
              </a:prstGeom>
              <a:grpFill/>
              <a:ln w="254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Courier New" panose="02070309020205020404" pitchFamily="49" charset="0"/>
                </a:endParaRPr>
              </a:p>
            </p:txBody>
          </p:sp>
          <p:sp>
            <p:nvSpPr>
              <p:cNvPr id="122" name="직사각형 34">
                <a:extLst>
                  <a:ext uri="{FF2B5EF4-FFF2-40B4-BE49-F238E27FC236}">
                    <a16:creationId xmlns:a16="http://schemas.microsoft.com/office/drawing/2014/main" id="{ACACA9AA-A274-3776-7552-97F46FE0D266}"/>
                  </a:ext>
                </a:extLst>
              </p:cNvPr>
              <p:cNvSpPr/>
              <p:nvPr/>
            </p:nvSpPr>
            <p:spPr>
              <a:xfrm>
                <a:off x="1603245" y="4178038"/>
                <a:ext cx="1512168" cy="216024"/>
              </a:xfrm>
              <a:prstGeom prst="rect">
                <a:avLst/>
              </a:prstGeom>
              <a:grpFill/>
              <a:ln w="254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Courier New" panose="02070309020205020404" pitchFamily="49" charset="0"/>
                </a:endParaRPr>
              </a:p>
            </p:txBody>
          </p:sp>
          <p:sp>
            <p:nvSpPr>
              <p:cNvPr id="123" name="직사각형 35">
                <a:extLst>
                  <a:ext uri="{FF2B5EF4-FFF2-40B4-BE49-F238E27FC236}">
                    <a16:creationId xmlns:a16="http://schemas.microsoft.com/office/drawing/2014/main" id="{903D983F-BE0F-D410-8F6B-451754776822}"/>
                  </a:ext>
                </a:extLst>
              </p:cNvPr>
              <p:cNvSpPr/>
              <p:nvPr/>
            </p:nvSpPr>
            <p:spPr>
              <a:xfrm>
                <a:off x="1603245" y="4394062"/>
                <a:ext cx="1512168" cy="216024"/>
              </a:xfrm>
              <a:prstGeom prst="rect">
                <a:avLst/>
              </a:prstGeom>
              <a:grpFill/>
              <a:ln w="254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EC6647F2-F56F-7C67-597C-9E2DDA2246BF}"/>
                </a:ext>
              </a:extLst>
            </p:cNvPr>
            <p:cNvGrpSpPr/>
            <p:nvPr/>
          </p:nvGrpSpPr>
          <p:grpSpPr>
            <a:xfrm>
              <a:off x="5758978" y="2449846"/>
              <a:ext cx="448620" cy="2160240"/>
              <a:chOff x="1154624" y="2449846"/>
              <a:chExt cx="448620" cy="2160240"/>
            </a:xfrm>
          </p:grpSpPr>
          <p:sp>
            <p:nvSpPr>
              <p:cNvPr id="125" name="직사각형 32">
                <a:extLst>
                  <a:ext uri="{FF2B5EF4-FFF2-40B4-BE49-F238E27FC236}">
                    <a16:creationId xmlns:a16="http://schemas.microsoft.com/office/drawing/2014/main" id="{9B64C682-AF6F-B068-2FA3-183F86354D8E}"/>
                  </a:ext>
                </a:extLst>
              </p:cNvPr>
              <p:cNvSpPr/>
              <p:nvPr/>
            </p:nvSpPr>
            <p:spPr>
              <a:xfrm>
                <a:off x="1154624" y="3097918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3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26" name="직사각형 33">
                <a:extLst>
                  <a:ext uri="{FF2B5EF4-FFF2-40B4-BE49-F238E27FC236}">
                    <a16:creationId xmlns:a16="http://schemas.microsoft.com/office/drawing/2014/main" id="{96CD22F6-8589-E6FC-C9CB-F8E557259027}"/>
                  </a:ext>
                </a:extLst>
              </p:cNvPr>
              <p:cNvSpPr/>
              <p:nvPr/>
            </p:nvSpPr>
            <p:spPr>
              <a:xfrm>
                <a:off x="1154624" y="3313942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4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27" name="직사각형 34">
                <a:extLst>
                  <a:ext uri="{FF2B5EF4-FFF2-40B4-BE49-F238E27FC236}">
                    <a16:creationId xmlns:a16="http://schemas.microsoft.com/office/drawing/2014/main" id="{3ED628EC-0A9C-2686-92D2-6A52D037873D}"/>
                  </a:ext>
                </a:extLst>
              </p:cNvPr>
              <p:cNvSpPr/>
              <p:nvPr/>
            </p:nvSpPr>
            <p:spPr>
              <a:xfrm>
                <a:off x="1154624" y="3529966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5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28" name="직사각형 35">
                <a:extLst>
                  <a:ext uri="{FF2B5EF4-FFF2-40B4-BE49-F238E27FC236}">
                    <a16:creationId xmlns:a16="http://schemas.microsoft.com/office/drawing/2014/main" id="{292B0BD7-5625-A15B-1E0B-3556D5C335F7}"/>
                  </a:ext>
                </a:extLst>
              </p:cNvPr>
              <p:cNvSpPr/>
              <p:nvPr/>
            </p:nvSpPr>
            <p:spPr>
              <a:xfrm>
                <a:off x="1154624" y="3745990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vert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>
                  <a:defRPr/>
                </a:pPr>
                <a:r>
                  <a:rPr lang="en-US" altLang="ko-KR" sz="1400" b="1" kern="0" dirty="0">
                    <a:latin typeface="Calibri Light" panose="020F0302020204030204"/>
                  </a:rPr>
                  <a:t>⋯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29" name="직사각형 32">
                <a:extLst>
                  <a:ext uri="{FF2B5EF4-FFF2-40B4-BE49-F238E27FC236}">
                    <a16:creationId xmlns:a16="http://schemas.microsoft.com/office/drawing/2014/main" id="{6986BF5F-FC99-2036-3485-EDA432671EA9}"/>
                  </a:ext>
                </a:extLst>
              </p:cNvPr>
              <p:cNvSpPr/>
              <p:nvPr/>
            </p:nvSpPr>
            <p:spPr>
              <a:xfrm>
                <a:off x="1154624" y="2449846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0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30" name="직사각형 33">
                <a:extLst>
                  <a:ext uri="{FF2B5EF4-FFF2-40B4-BE49-F238E27FC236}">
                    <a16:creationId xmlns:a16="http://schemas.microsoft.com/office/drawing/2014/main" id="{61BAD674-3D11-EB72-F767-107A810D519D}"/>
                  </a:ext>
                </a:extLst>
              </p:cNvPr>
              <p:cNvSpPr/>
              <p:nvPr/>
            </p:nvSpPr>
            <p:spPr>
              <a:xfrm>
                <a:off x="1154624" y="2665870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1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31" name="직사각형 34">
                <a:extLst>
                  <a:ext uri="{FF2B5EF4-FFF2-40B4-BE49-F238E27FC236}">
                    <a16:creationId xmlns:a16="http://schemas.microsoft.com/office/drawing/2014/main" id="{EB53AC62-A2C8-6C80-45B6-7982C73047EE}"/>
                  </a:ext>
                </a:extLst>
              </p:cNvPr>
              <p:cNvSpPr/>
              <p:nvPr/>
            </p:nvSpPr>
            <p:spPr>
              <a:xfrm>
                <a:off x="1154624" y="2881894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2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32" name="직사각형 33">
                <a:extLst>
                  <a:ext uri="{FF2B5EF4-FFF2-40B4-BE49-F238E27FC236}">
                    <a16:creationId xmlns:a16="http://schemas.microsoft.com/office/drawing/2014/main" id="{38EF2A0A-051F-E687-F30A-21D0DE1048DE}"/>
                  </a:ext>
                </a:extLst>
              </p:cNvPr>
              <p:cNvSpPr/>
              <p:nvPr/>
            </p:nvSpPr>
            <p:spPr>
              <a:xfrm>
                <a:off x="1154624" y="3962014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ko-KR" sz="1400" i="1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N </a:t>
                </a:r>
                <a:r>
                  <a:rPr lang="en-US" altLang="ko-KR" sz="1400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– 3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33" name="직사각형 34">
                <a:extLst>
                  <a:ext uri="{FF2B5EF4-FFF2-40B4-BE49-F238E27FC236}">
                    <a16:creationId xmlns:a16="http://schemas.microsoft.com/office/drawing/2014/main" id="{CD122AF9-0ED7-8DB5-2D1B-12DE086050E0}"/>
                  </a:ext>
                </a:extLst>
              </p:cNvPr>
              <p:cNvSpPr/>
              <p:nvPr/>
            </p:nvSpPr>
            <p:spPr>
              <a:xfrm>
                <a:off x="1154624" y="4178038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r" defTabSz="914400">
                  <a:defRPr/>
                </a:pPr>
                <a:r>
                  <a:rPr lang="en-US" altLang="ko-KR" sz="1400" i="1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N </a:t>
                </a:r>
                <a:r>
                  <a:rPr lang="en-US" altLang="ko-KR" sz="1400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– 2</a:t>
                </a:r>
                <a:endParaRPr lang="ko-KR" altLang="en-US" sz="1400" kern="0" dirty="0">
                  <a:solidFill>
                    <a:srgbClr val="000000"/>
                  </a:solidFill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34" name="직사각형 35">
                <a:extLst>
                  <a:ext uri="{FF2B5EF4-FFF2-40B4-BE49-F238E27FC236}">
                    <a16:creationId xmlns:a16="http://schemas.microsoft.com/office/drawing/2014/main" id="{910AAEB2-5E81-EE3D-A99D-15E361B8D570}"/>
                  </a:ext>
                </a:extLst>
              </p:cNvPr>
              <p:cNvSpPr/>
              <p:nvPr/>
            </p:nvSpPr>
            <p:spPr>
              <a:xfrm>
                <a:off x="1154624" y="4394062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r" defTabSz="914400">
                  <a:defRPr/>
                </a:pPr>
                <a:r>
                  <a:rPr lang="en-US" altLang="ko-KR" sz="1400" i="1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N </a:t>
                </a:r>
                <a:r>
                  <a:rPr lang="en-US" altLang="ko-KR" sz="1400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– 1</a:t>
                </a:r>
                <a:endParaRPr lang="ko-KR" altLang="en-US" sz="1400" kern="0" dirty="0">
                  <a:solidFill>
                    <a:srgbClr val="000000"/>
                  </a:solidFill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</p:grp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D16EA567-6773-CAF4-6D22-F9F767809EB6}"/>
                </a:ext>
              </a:extLst>
            </p:cNvPr>
            <p:cNvSpPr txBox="1"/>
            <p:nvPr/>
          </p:nvSpPr>
          <p:spPr>
            <a:xfrm>
              <a:off x="6390511" y="4748131"/>
              <a:ext cx="1122102" cy="276999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Free Block</a:t>
              </a:r>
              <a:endParaRPr kumimoji="0" lang="ko-KR" altLang="en-US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9D26D7A7-D29F-DE6A-9A6A-354543FF134A}"/>
                </a:ext>
              </a:extLst>
            </p:cNvPr>
            <p:cNvGrpSpPr/>
            <p:nvPr/>
          </p:nvGrpSpPr>
          <p:grpSpPr>
            <a:xfrm>
              <a:off x="3699511" y="2661082"/>
              <a:ext cx="1876109" cy="731707"/>
              <a:chOff x="3699511" y="2661082"/>
              <a:chExt cx="1876109" cy="731707"/>
            </a:xfrm>
          </p:grpSpPr>
          <p:sp>
            <p:nvSpPr>
              <p:cNvPr id="152" name="화살표: 오른쪽 552">
                <a:extLst>
                  <a:ext uri="{FF2B5EF4-FFF2-40B4-BE49-F238E27FC236}">
                    <a16:creationId xmlns:a16="http://schemas.microsoft.com/office/drawing/2014/main" id="{00DAF04B-1D8B-175A-4DE3-429B0D87C5C1}"/>
                  </a:ext>
                </a:extLst>
              </p:cNvPr>
              <p:cNvSpPr/>
              <p:nvPr/>
            </p:nvSpPr>
            <p:spPr>
              <a:xfrm>
                <a:off x="3793169" y="3019071"/>
                <a:ext cx="1688793" cy="373718"/>
              </a:xfrm>
              <a:prstGeom prst="rightArrow">
                <a:avLst>
                  <a:gd name="adj1" fmla="val 50000"/>
                  <a:gd name="adj2" fmla="val 88902"/>
                </a:avLst>
              </a:prstGeom>
              <a:solidFill>
                <a:srgbClr val="C00000"/>
              </a:solidFill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171" name="TextBox 170">
                <a:extLst>
                  <a:ext uri="{FF2B5EF4-FFF2-40B4-BE49-F238E27FC236}">
                    <a16:creationId xmlns:a16="http://schemas.microsoft.com/office/drawing/2014/main" id="{E2DC118A-EAF8-79A6-8E99-54B54C21E0D5}"/>
                  </a:ext>
                </a:extLst>
              </p:cNvPr>
              <p:cNvSpPr txBox="1"/>
              <p:nvPr/>
            </p:nvSpPr>
            <p:spPr>
              <a:xfrm>
                <a:off x="3699511" y="2661082"/>
                <a:ext cx="1876109" cy="553998"/>
              </a:xfrm>
              <a:prstGeom prst="rect">
                <a:avLst/>
              </a:prstGeom>
              <a:noFill/>
            </p:spPr>
            <p:txBody>
              <a:bodyPr wrap="square" lIns="3600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i="1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rPr>
                  <a:t>Copy </a:t>
                </a:r>
                <a:r>
                  <a:rPr kumimoji="0" lang="en-US" altLang="ko-KR" i="1" u="none" strike="noStrike" kern="0" cap="none" spc="0" normalizeH="0" baseline="0" noProof="0" dirty="0" err="1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rPr>
                  <a:t>N</a:t>
                </a:r>
                <a:r>
                  <a:rPr kumimoji="0" lang="en-US" altLang="ko-KR" u="none" strike="noStrike" kern="0" cap="none" spc="0" normalizeH="0" baseline="-25000" noProof="0" dirty="0" err="1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rPr>
                  <a:t>Valid</a:t>
                </a:r>
                <a:r>
                  <a:rPr kumimoji="0" lang="en-US" altLang="ko-KR" u="none" strike="noStrike" kern="0" cap="none" spc="0" normalizeH="0" baseline="-2500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rPr>
                  <a:t> </a:t>
                </a:r>
                <a:r>
                  <a:rPr kumimoji="0" lang="en-US" altLang="ko-KR" u="none" strike="noStrike" kern="0" cap="none" spc="0" normalizeH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rPr>
                  <a:t>Pages</a:t>
                </a:r>
                <a:endParaRPr kumimoji="0" lang="ko-KR" altLang="en-US" i="1" u="none" strike="noStrike" kern="0" cap="none" spc="0" normalizeH="0" baseline="-2500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C260EC07-B8B6-96A0-D1D3-EBDD5D6FE51C}"/>
              </a:ext>
            </a:extLst>
          </p:cNvPr>
          <p:cNvGrpSpPr/>
          <p:nvPr/>
        </p:nvGrpSpPr>
        <p:grpSpPr>
          <a:xfrm>
            <a:off x="5259663" y="2272628"/>
            <a:ext cx="3597244" cy="1956030"/>
            <a:chOff x="5259663" y="2017798"/>
            <a:chExt cx="3597244" cy="1956030"/>
          </a:xfrm>
        </p:grpSpPr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46D38D7F-F972-4EE3-1FA2-83894E751F6B}"/>
                </a:ext>
              </a:extLst>
            </p:cNvPr>
            <p:cNvGrpSpPr/>
            <p:nvPr/>
          </p:nvGrpSpPr>
          <p:grpSpPr>
            <a:xfrm>
              <a:off x="6207598" y="2449846"/>
              <a:ext cx="1512168" cy="1512168"/>
              <a:chOff x="1603245" y="2449846"/>
              <a:chExt cx="1512168" cy="1512168"/>
            </a:xfrm>
            <a:solidFill>
              <a:schemeClr val="accent6">
                <a:lumMod val="40000"/>
                <a:lumOff val="60000"/>
              </a:schemeClr>
            </a:solidFill>
          </p:grpSpPr>
          <p:sp>
            <p:nvSpPr>
              <p:cNvPr id="156" name="직사각형 32">
                <a:extLst>
                  <a:ext uri="{FF2B5EF4-FFF2-40B4-BE49-F238E27FC236}">
                    <a16:creationId xmlns:a16="http://schemas.microsoft.com/office/drawing/2014/main" id="{58AB299C-D7CB-C301-1DCB-EFFE7E07430C}"/>
                  </a:ext>
                </a:extLst>
              </p:cNvPr>
              <p:cNvSpPr/>
              <p:nvPr/>
            </p:nvSpPr>
            <p:spPr>
              <a:xfrm>
                <a:off x="1603245" y="3097918"/>
                <a:ext cx="1512168" cy="216024"/>
              </a:xfrm>
              <a:prstGeom prst="rect">
                <a:avLst/>
              </a:prstGeom>
              <a:grpFill/>
              <a:ln w="254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Courier New" panose="02070309020205020404" pitchFamily="49" charset="0"/>
                </a:endParaRPr>
              </a:p>
            </p:txBody>
          </p:sp>
          <p:sp>
            <p:nvSpPr>
              <p:cNvPr id="157" name="직사각형 33">
                <a:extLst>
                  <a:ext uri="{FF2B5EF4-FFF2-40B4-BE49-F238E27FC236}">
                    <a16:creationId xmlns:a16="http://schemas.microsoft.com/office/drawing/2014/main" id="{599E4351-6FD4-C4D4-4078-360E1659D20E}"/>
                  </a:ext>
                </a:extLst>
              </p:cNvPr>
              <p:cNvSpPr/>
              <p:nvPr/>
            </p:nvSpPr>
            <p:spPr>
              <a:xfrm>
                <a:off x="1603245" y="3313942"/>
                <a:ext cx="1512168" cy="216024"/>
              </a:xfrm>
              <a:prstGeom prst="rect">
                <a:avLst/>
              </a:prstGeom>
              <a:grpFill/>
              <a:ln w="254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Courier New" panose="02070309020205020404" pitchFamily="49" charset="0"/>
                </a:endParaRPr>
              </a:p>
            </p:txBody>
          </p:sp>
          <p:sp>
            <p:nvSpPr>
              <p:cNvPr id="158" name="직사각형 34">
                <a:extLst>
                  <a:ext uri="{FF2B5EF4-FFF2-40B4-BE49-F238E27FC236}">
                    <a16:creationId xmlns:a16="http://schemas.microsoft.com/office/drawing/2014/main" id="{EC3DEE85-681A-36D5-3031-9244BD2DD147}"/>
                  </a:ext>
                </a:extLst>
              </p:cNvPr>
              <p:cNvSpPr/>
              <p:nvPr/>
            </p:nvSpPr>
            <p:spPr>
              <a:xfrm>
                <a:off x="1603245" y="3529966"/>
                <a:ext cx="1512168" cy="216024"/>
              </a:xfrm>
              <a:prstGeom prst="rect">
                <a:avLst/>
              </a:prstGeom>
              <a:grpFill/>
              <a:ln w="254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Courier New" panose="02070309020205020404" pitchFamily="49" charset="0"/>
                </a:endParaRPr>
              </a:p>
            </p:txBody>
          </p:sp>
          <p:sp>
            <p:nvSpPr>
              <p:cNvPr id="159" name="직사각형 35">
                <a:extLst>
                  <a:ext uri="{FF2B5EF4-FFF2-40B4-BE49-F238E27FC236}">
                    <a16:creationId xmlns:a16="http://schemas.microsoft.com/office/drawing/2014/main" id="{803C768C-B496-448F-F58E-B07A6935FB2D}"/>
                  </a:ext>
                </a:extLst>
              </p:cNvPr>
              <p:cNvSpPr/>
              <p:nvPr/>
            </p:nvSpPr>
            <p:spPr>
              <a:xfrm>
                <a:off x="1603245" y="3745990"/>
                <a:ext cx="1512168" cy="216024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vert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>
                  <a:defRPr/>
                </a:pPr>
                <a:r>
                  <a:rPr lang="en-US" altLang="ko-KR" sz="1400" b="1" kern="0" dirty="0">
                    <a:latin typeface="Calibri Light" panose="020F0302020204030204"/>
                  </a:rPr>
                  <a:t>⋯</a:t>
                </a:r>
                <a:endParaRPr kumimoji="0" lang="ko-KR" altLang="en-US" sz="14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Courier New" panose="02070309020205020404" pitchFamily="49" charset="0"/>
                </a:endParaRPr>
              </a:p>
            </p:txBody>
          </p:sp>
          <p:sp>
            <p:nvSpPr>
              <p:cNvPr id="160" name="직사각형 32">
                <a:extLst>
                  <a:ext uri="{FF2B5EF4-FFF2-40B4-BE49-F238E27FC236}">
                    <a16:creationId xmlns:a16="http://schemas.microsoft.com/office/drawing/2014/main" id="{C4D7C03D-E06B-FE4C-EE7C-6052C059566B}"/>
                  </a:ext>
                </a:extLst>
              </p:cNvPr>
              <p:cNvSpPr/>
              <p:nvPr/>
            </p:nvSpPr>
            <p:spPr>
              <a:xfrm>
                <a:off x="1603245" y="2449846"/>
                <a:ext cx="1512168" cy="216024"/>
              </a:xfrm>
              <a:prstGeom prst="rect">
                <a:avLst/>
              </a:prstGeom>
              <a:grpFill/>
              <a:ln w="254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Courier New" panose="02070309020205020404" pitchFamily="49" charset="0"/>
                </a:endParaRPr>
              </a:p>
            </p:txBody>
          </p:sp>
          <p:sp>
            <p:nvSpPr>
              <p:cNvPr id="161" name="직사각형 33">
                <a:extLst>
                  <a:ext uri="{FF2B5EF4-FFF2-40B4-BE49-F238E27FC236}">
                    <a16:creationId xmlns:a16="http://schemas.microsoft.com/office/drawing/2014/main" id="{B6708A79-34AC-892F-7119-D2A53AFF4E1A}"/>
                  </a:ext>
                </a:extLst>
              </p:cNvPr>
              <p:cNvSpPr/>
              <p:nvPr/>
            </p:nvSpPr>
            <p:spPr>
              <a:xfrm>
                <a:off x="1603245" y="2665870"/>
                <a:ext cx="1512168" cy="216024"/>
              </a:xfrm>
              <a:prstGeom prst="rect">
                <a:avLst/>
              </a:prstGeom>
              <a:grpFill/>
              <a:ln w="254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Courier New" panose="02070309020205020404" pitchFamily="49" charset="0"/>
                </a:endParaRPr>
              </a:p>
            </p:txBody>
          </p:sp>
          <p:sp>
            <p:nvSpPr>
              <p:cNvPr id="162" name="직사각형 34">
                <a:extLst>
                  <a:ext uri="{FF2B5EF4-FFF2-40B4-BE49-F238E27FC236}">
                    <a16:creationId xmlns:a16="http://schemas.microsoft.com/office/drawing/2014/main" id="{F544078B-1FEA-95A5-FB2C-011B555EDF26}"/>
                  </a:ext>
                </a:extLst>
              </p:cNvPr>
              <p:cNvSpPr/>
              <p:nvPr/>
            </p:nvSpPr>
            <p:spPr>
              <a:xfrm>
                <a:off x="1603245" y="2881894"/>
                <a:ext cx="1512168" cy="216024"/>
              </a:xfrm>
              <a:prstGeom prst="rect">
                <a:avLst/>
              </a:prstGeom>
              <a:grpFill/>
              <a:ln w="254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7E18ED28-857F-C382-520D-D53EB5D639BD}"/>
                </a:ext>
              </a:extLst>
            </p:cNvPr>
            <p:cNvGrpSpPr/>
            <p:nvPr/>
          </p:nvGrpSpPr>
          <p:grpSpPr>
            <a:xfrm>
              <a:off x="7800339" y="2431580"/>
              <a:ext cx="1056568" cy="1542248"/>
              <a:chOff x="7800339" y="2431580"/>
              <a:chExt cx="1056568" cy="1542248"/>
            </a:xfrm>
          </p:grpSpPr>
          <p:sp>
            <p:nvSpPr>
              <p:cNvPr id="169" name="왼쪽 중괄호 17">
                <a:extLst>
                  <a:ext uri="{FF2B5EF4-FFF2-40B4-BE49-F238E27FC236}">
                    <a16:creationId xmlns:a16="http://schemas.microsoft.com/office/drawing/2014/main" id="{3C2F9D22-CAEC-F786-F23F-86D12656A191}"/>
                  </a:ext>
                </a:extLst>
              </p:cNvPr>
              <p:cNvSpPr/>
              <p:nvPr/>
            </p:nvSpPr>
            <p:spPr>
              <a:xfrm rot="10800000">
                <a:off x="7800339" y="2431580"/>
                <a:ext cx="288032" cy="1542248"/>
              </a:xfrm>
              <a:prstGeom prst="leftBrace">
                <a:avLst>
                  <a:gd name="adj1" fmla="val 38095"/>
                  <a:gd name="adj2" fmla="val 49121"/>
                </a:avLst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+mn-ea"/>
                  <a:cs typeface="+mn-cs"/>
                </a:endParaRPr>
              </a:p>
            </p:txBody>
          </p:sp>
          <p:sp>
            <p:nvSpPr>
              <p:cNvPr id="170" name="Rectangle 169">
                <a:extLst>
                  <a:ext uri="{FF2B5EF4-FFF2-40B4-BE49-F238E27FC236}">
                    <a16:creationId xmlns:a16="http://schemas.microsoft.com/office/drawing/2014/main" id="{FD622980-BCBC-0044-E529-A6A6BD296486}"/>
                  </a:ext>
                </a:extLst>
              </p:cNvPr>
              <p:cNvSpPr/>
              <p:nvPr/>
            </p:nvSpPr>
            <p:spPr>
              <a:xfrm>
                <a:off x="8119051" y="3028128"/>
                <a:ext cx="737856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ko-KR" i="1" kern="0" dirty="0" err="1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N</a:t>
                </a:r>
                <a:r>
                  <a:rPr lang="en-US" altLang="ko-KR" kern="0" baseline="-25000" dirty="0" err="1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Valid</a:t>
                </a:r>
                <a:endParaRPr lang="en-CH" i="1" baseline="-25000" dirty="0"/>
              </a:p>
            </p:txBody>
          </p:sp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17B706D-2C76-6AAA-3B81-74B7C0E80E0F}"/>
                </a:ext>
              </a:extLst>
            </p:cNvPr>
            <p:cNvSpPr/>
            <p:nvPr/>
          </p:nvSpPr>
          <p:spPr>
            <a:xfrm>
              <a:off x="5259663" y="2017798"/>
              <a:ext cx="30540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600" kern="0" dirty="0" err="1">
                  <a:solidFill>
                    <a:srgbClr val="C00000"/>
                  </a:solidFill>
                  <a:latin typeface="Courier" pitchFamily="2" charset="0"/>
                  <a:cs typeface="Courier New" panose="02070309020205020404" pitchFamily="49" charset="0"/>
                </a:rPr>
                <a:t>tCOPY</a:t>
              </a:r>
              <a:r>
                <a:rPr lang="en-US" altLang="ko-KR" sz="1600" kern="0" dirty="0">
                  <a:solidFill>
                    <a:srgbClr val="C00000"/>
                  </a:solidFill>
                  <a:latin typeface="Avenir Next Medium" panose="020B0503020202020204" pitchFamily="34" charset="0"/>
                  <a:cs typeface="Courier New" panose="02070309020205020404" pitchFamily="49" charset="0"/>
                </a:rPr>
                <a:t>=</a:t>
              </a:r>
              <a:r>
                <a:rPr lang="en-US" altLang="ko-KR" sz="1600" i="1" kern="0" dirty="0" err="1">
                  <a:solidFill>
                    <a:srgbClr val="C00000"/>
                  </a:solidFill>
                  <a:latin typeface="Avenir Next Medium" panose="020B0503020202020204" pitchFamily="34" charset="0"/>
                  <a:cs typeface="Courier New" panose="02070309020205020404" pitchFamily="49" charset="0"/>
                </a:rPr>
                <a:t>N</a:t>
              </a:r>
              <a:r>
                <a:rPr lang="en-US" altLang="ko-KR" sz="1600" kern="0" baseline="-25000" dirty="0" err="1">
                  <a:solidFill>
                    <a:srgbClr val="C00000"/>
                  </a:solidFill>
                  <a:latin typeface="Avenir Next Medium" panose="020B0503020202020204" pitchFamily="34" charset="0"/>
                  <a:cs typeface="Courier New" panose="02070309020205020404" pitchFamily="49" charset="0"/>
                </a:rPr>
                <a:t>Valid</a:t>
              </a:r>
              <a:r>
                <a:rPr lang="en-US" altLang="ko-KR" sz="1600" kern="0" dirty="0">
                  <a:solidFill>
                    <a:srgbClr val="C00000"/>
                  </a:solidFill>
                  <a:latin typeface="Courier" pitchFamily="2" charset="0"/>
                  <a:cs typeface="Courier New" panose="02070309020205020404" pitchFamily="49" charset="0"/>
                </a:rPr>
                <a:t>×</a:t>
              </a:r>
              <a:r>
                <a:rPr lang="en-US" sz="1600" dirty="0">
                  <a:solidFill>
                    <a:srgbClr val="C00000"/>
                  </a:solidFill>
                  <a:latin typeface="Avenir Next" panose="020B0503020202020204" pitchFamily="34" charset="0"/>
                </a:rPr>
                <a:t>(</a:t>
              </a:r>
              <a:r>
                <a:rPr lang="en-US" sz="1600" dirty="0" err="1">
                  <a:solidFill>
                    <a:srgbClr val="C00000"/>
                  </a:solidFill>
                  <a:latin typeface="Courier" pitchFamily="2" charset="0"/>
                </a:rPr>
                <a:t>tREAD</a:t>
              </a:r>
              <a:r>
                <a:rPr lang="en-US" sz="1600" dirty="0" err="1">
                  <a:solidFill>
                    <a:srgbClr val="C00000"/>
                  </a:solidFill>
                  <a:latin typeface="Avenir Next Medium" panose="020B0503020202020204" pitchFamily="34" charset="0"/>
                </a:rPr>
                <a:t>+</a:t>
              </a:r>
              <a:r>
                <a:rPr lang="en-US" sz="1600" dirty="0" err="1">
                  <a:solidFill>
                    <a:srgbClr val="C00000"/>
                  </a:solidFill>
                  <a:latin typeface="Courier" pitchFamily="2" charset="0"/>
                </a:rPr>
                <a:t>tPROG</a:t>
              </a:r>
              <a:r>
                <a:rPr lang="en-US" sz="1600" dirty="0">
                  <a:solidFill>
                    <a:srgbClr val="C00000"/>
                  </a:solidFill>
                  <a:latin typeface="Avenir Next Medium" panose="020B0503020202020204" pitchFamily="34" charset="0"/>
                </a:rPr>
                <a:t>)</a:t>
              </a:r>
              <a:endParaRPr lang="en-CH" sz="1600" dirty="0">
                <a:solidFill>
                  <a:srgbClr val="C00000"/>
                </a:solidFill>
                <a:latin typeface="Avenir Next Medium" panose="020B0503020202020204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63E83BB-F9E6-A0A4-9A03-0A1465E3B2B5}"/>
              </a:ext>
            </a:extLst>
          </p:cNvPr>
          <p:cNvGrpSpPr/>
          <p:nvPr/>
        </p:nvGrpSpPr>
        <p:grpSpPr>
          <a:xfrm>
            <a:off x="3412765" y="4180567"/>
            <a:ext cx="1319255" cy="706424"/>
            <a:chOff x="3412765" y="3925737"/>
            <a:chExt cx="1319255" cy="706424"/>
          </a:xfrm>
        </p:grpSpPr>
        <p:sp>
          <p:nvSpPr>
            <p:cNvPr id="96" name="왼쪽 중괄호 17">
              <a:extLst>
                <a:ext uri="{FF2B5EF4-FFF2-40B4-BE49-F238E27FC236}">
                  <a16:creationId xmlns:a16="http://schemas.microsoft.com/office/drawing/2014/main" id="{A671568A-38B4-08F8-FE94-498A8B9B59FC}"/>
                </a:ext>
              </a:extLst>
            </p:cNvPr>
            <p:cNvSpPr/>
            <p:nvPr/>
          </p:nvSpPr>
          <p:spPr>
            <a:xfrm rot="10800000">
              <a:off x="3412765" y="3925737"/>
              <a:ext cx="288032" cy="706424"/>
            </a:xfrm>
            <a:prstGeom prst="leftBrace">
              <a:avLst>
                <a:gd name="adj1" fmla="val 38095"/>
                <a:gd name="adj2" fmla="val 49121"/>
              </a:avLst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60BA135F-B0F7-55A9-3BB3-388725DF7470}"/>
                </a:ext>
              </a:extLst>
            </p:cNvPr>
            <p:cNvSpPr/>
            <p:nvPr/>
          </p:nvSpPr>
          <p:spPr>
            <a:xfrm>
              <a:off x="3712029" y="4094283"/>
              <a:ext cx="101999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i="1" kern="0" dirty="0">
                  <a:solidFill>
                    <a:srgbClr val="000000"/>
                  </a:solidFill>
                  <a:latin typeface="Avenir Next Medium" panose="020B0503020202020204" pitchFamily="34" charset="0"/>
                  <a:cs typeface="Courier New" panose="02070309020205020404" pitchFamily="49" charset="0"/>
                </a:rPr>
                <a:t>Wasted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49762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F53CF4-FEF6-F745-949F-E29F2ADC4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Existing Solutions </a:t>
            </a:r>
            <a:endParaRPr lang="en-CH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30F7BD-FFAF-434E-A3D2-6A3599A38C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/>
              <a:t>Why not </a:t>
            </a:r>
            <a:r>
              <a:rPr lang="en-US" b="0" dirty="0">
                <a:solidFill>
                  <a:srgbClr val="E47103"/>
                </a:solidFill>
              </a:rPr>
              <a:t>imme</a:t>
            </a:r>
            <a:r>
              <a:rPr lang="en-US" dirty="0">
                <a:solidFill>
                  <a:srgbClr val="E47103"/>
                </a:solidFill>
              </a:rPr>
              <a:t>diat</a:t>
            </a:r>
            <a:r>
              <a:rPr lang="en-US" b="0" dirty="0">
                <a:solidFill>
                  <a:srgbClr val="E47103"/>
                </a:solidFill>
              </a:rPr>
              <a:t>ely erase </a:t>
            </a:r>
            <a:r>
              <a:rPr lang="en-US" b="0" dirty="0"/>
              <a:t>an invalid page?</a:t>
            </a:r>
          </a:p>
          <a:p>
            <a:pPr lvl="1"/>
            <a:r>
              <a:rPr lang="en-US" b="0" dirty="0"/>
              <a:t>Erase unit: a block (</a:t>
            </a:r>
            <a:r>
              <a:rPr lang="en-US" b="0" dirty="0">
                <a:solidFill>
                  <a:srgbClr val="FF0000"/>
                </a:solidFill>
              </a:rPr>
              <a:t>&gt; 1,000</a:t>
            </a:r>
            <a:r>
              <a:rPr lang="en-US" b="0" dirty="0"/>
              <a:t> pages)</a:t>
            </a:r>
            <a:endParaRPr lang="en-CH" b="0" dirty="0"/>
          </a:p>
        </p:txBody>
      </p:sp>
      <p:sp>
        <p:nvSpPr>
          <p:cNvPr id="60" name="Slide Number Placeholder 4">
            <a:extLst>
              <a:ext uri="{FF2B5EF4-FFF2-40B4-BE49-F238E27FC236}">
                <a16:creationId xmlns:a16="http://schemas.microsoft.com/office/drawing/2014/main" id="{3DC9D312-46DE-5B70-186A-7646C6BA1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smtClean="0"/>
              <a:t>9</a:t>
            </a:fld>
            <a:endParaRPr lang="en-CH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BFD8069-E1A8-BFB2-13CD-D83986E2AA17}"/>
              </a:ext>
            </a:extLst>
          </p:cNvPr>
          <p:cNvGrpSpPr/>
          <p:nvPr/>
        </p:nvGrpSpPr>
        <p:grpSpPr>
          <a:xfrm>
            <a:off x="1822940" y="2704676"/>
            <a:ext cx="1512168" cy="2160240"/>
            <a:chOff x="1603245" y="2449846"/>
            <a:chExt cx="1512168" cy="2160240"/>
          </a:xfrm>
        </p:grpSpPr>
        <p:sp>
          <p:nvSpPr>
            <p:cNvPr id="81" name="직사각형 32">
              <a:extLst>
                <a:ext uri="{FF2B5EF4-FFF2-40B4-BE49-F238E27FC236}">
                  <a16:creationId xmlns:a16="http://schemas.microsoft.com/office/drawing/2014/main" id="{EF3CEEB5-0985-7998-58F3-FC20128F86CB}"/>
                </a:ext>
              </a:extLst>
            </p:cNvPr>
            <p:cNvSpPr/>
            <p:nvPr/>
          </p:nvSpPr>
          <p:spPr>
            <a:xfrm>
              <a:off x="1603245" y="3097918"/>
              <a:ext cx="1512168" cy="216024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82" name="직사각형 33">
              <a:extLst>
                <a:ext uri="{FF2B5EF4-FFF2-40B4-BE49-F238E27FC236}">
                  <a16:creationId xmlns:a16="http://schemas.microsoft.com/office/drawing/2014/main" id="{10A99BB3-E684-4CCB-9C2D-9A23534443A3}"/>
                </a:ext>
              </a:extLst>
            </p:cNvPr>
            <p:cNvSpPr/>
            <p:nvPr/>
          </p:nvSpPr>
          <p:spPr>
            <a:xfrm>
              <a:off x="1603245" y="3313942"/>
              <a:ext cx="1512168" cy="216024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83" name="직사각형 34">
              <a:extLst>
                <a:ext uri="{FF2B5EF4-FFF2-40B4-BE49-F238E27FC236}">
                  <a16:creationId xmlns:a16="http://schemas.microsoft.com/office/drawing/2014/main" id="{1D25F72A-B6AA-5570-9197-BE8890CD2A08}"/>
                </a:ext>
              </a:extLst>
            </p:cNvPr>
            <p:cNvSpPr/>
            <p:nvPr/>
          </p:nvSpPr>
          <p:spPr>
            <a:xfrm>
              <a:off x="1603245" y="3529966"/>
              <a:ext cx="1512168" cy="216024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84" name="직사각형 35">
              <a:extLst>
                <a:ext uri="{FF2B5EF4-FFF2-40B4-BE49-F238E27FC236}">
                  <a16:creationId xmlns:a16="http://schemas.microsoft.com/office/drawing/2014/main" id="{5479A9D4-A517-59BB-0AED-72C83E1CCF81}"/>
                </a:ext>
              </a:extLst>
            </p:cNvPr>
            <p:cNvSpPr/>
            <p:nvPr/>
          </p:nvSpPr>
          <p:spPr>
            <a:xfrm>
              <a:off x="1603245" y="3745990"/>
              <a:ext cx="1512168" cy="216024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vert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>
                <a:defRPr/>
              </a:pPr>
              <a:r>
                <a:rPr lang="en-US" altLang="ko-KR" sz="1400" b="1" kern="0" dirty="0">
                  <a:latin typeface="Calibri Light" panose="020F0302020204030204"/>
                </a:rPr>
                <a:t>⋯</a:t>
              </a: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90" name="직사각형 32">
              <a:extLst>
                <a:ext uri="{FF2B5EF4-FFF2-40B4-BE49-F238E27FC236}">
                  <a16:creationId xmlns:a16="http://schemas.microsoft.com/office/drawing/2014/main" id="{2BCC7E7F-C797-C6D0-2EAC-0CD58859D756}"/>
                </a:ext>
              </a:extLst>
            </p:cNvPr>
            <p:cNvSpPr/>
            <p:nvPr/>
          </p:nvSpPr>
          <p:spPr>
            <a:xfrm>
              <a:off x="1603245" y="2449846"/>
              <a:ext cx="1512168" cy="216024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91" name="직사각형 33">
              <a:extLst>
                <a:ext uri="{FF2B5EF4-FFF2-40B4-BE49-F238E27FC236}">
                  <a16:creationId xmlns:a16="http://schemas.microsoft.com/office/drawing/2014/main" id="{F03F4913-4916-362C-277C-436DBF0DE963}"/>
                </a:ext>
              </a:extLst>
            </p:cNvPr>
            <p:cNvSpPr/>
            <p:nvPr/>
          </p:nvSpPr>
          <p:spPr>
            <a:xfrm>
              <a:off x="1603245" y="2665870"/>
              <a:ext cx="1512168" cy="216024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92" name="직사각형 34">
              <a:extLst>
                <a:ext uri="{FF2B5EF4-FFF2-40B4-BE49-F238E27FC236}">
                  <a16:creationId xmlns:a16="http://schemas.microsoft.com/office/drawing/2014/main" id="{B371EDD9-8792-2EA5-1FD4-ACEFB7DC9BD4}"/>
                </a:ext>
              </a:extLst>
            </p:cNvPr>
            <p:cNvSpPr/>
            <p:nvPr/>
          </p:nvSpPr>
          <p:spPr>
            <a:xfrm>
              <a:off x="1603245" y="2881894"/>
              <a:ext cx="1512168" cy="216024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93" name="직사각형 33">
              <a:extLst>
                <a:ext uri="{FF2B5EF4-FFF2-40B4-BE49-F238E27FC236}">
                  <a16:creationId xmlns:a16="http://schemas.microsoft.com/office/drawing/2014/main" id="{2657F600-9330-0591-D0A6-CB7FDA860570}"/>
                </a:ext>
              </a:extLst>
            </p:cNvPr>
            <p:cNvSpPr/>
            <p:nvPr/>
          </p:nvSpPr>
          <p:spPr>
            <a:xfrm>
              <a:off x="1603245" y="3962014"/>
              <a:ext cx="1512168" cy="216024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94" name="직사각형 34">
              <a:extLst>
                <a:ext uri="{FF2B5EF4-FFF2-40B4-BE49-F238E27FC236}">
                  <a16:creationId xmlns:a16="http://schemas.microsoft.com/office/drawing/2014/main" id="{831AC0C5-E042-524A-3EB1-ADCDBA09807B}"/>
                </a:ext>
              </a:extLst>
            </p:cNvPr>
            <p:cNvSpPr/>
            <p:nvPr/>
          </p:nvSpPr>
          <p:spPr>
            <a:xfrm>
              <a:off x="1603245" y="4178038"/>
              <a:ext cx="1512168" cy="216024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  <p:sp>
          <p:nvSpPr>
            <p:cNvPr id="95" name="직사각형 35">
              <a:extLst>
                <a:ext uri="{FF2B5EF4-FFF2-40B4-BE49-F238E27FC236}">
                  <a16:creationId xmlns:a16="http://schemas.microsoft.com/office/drawing/2014/main" id="{9F97D18B-983A-8BE0-54A7-093DD1EE47CC}"/>
                </a:ext>
              </a:extLst>
            </p:cNvPr>
            <p:cNvSpPr/>
            <p:nvPr/>
          </p:nvSpPr>
          <p:spPr>
            <a:xfrm>
              <a:off x="1603245" y="4394062"/>
              <a:ext cx="1512168" cy="216024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Courier New" panose="02070309020205020404" pitchFamily="49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CF028A9-38CD-A0B5-4F7C-7CA88C73BA70}"/>
              </a:ext>
            </a:extLst>
          </p:cNvPr>
          <p:cNvGrpSpPr/>
          <p:nvPr/>
        </p:nvGrpSpPr>
        <p:grpSpPr>
          <a:xfrm>
            <a:off x="95460" y="2370117"/>
            <a:ext cx="3301503" cy="2909843"/>
            <a:chOff x="95460" y="2115287"/>
            <a:chExt cx="3301503" cy="2909843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1BCBC6D-6335-4BF2-6365-CC0E58D28418}"/>
                </a:ext>
              </a:extLst>
            </p:cNvPr>
            <p:cNvGrpSpPr/>
            <p:nvPr/>
          </p:nvGrpSpPr>
          <p:grpSpPr>
            <a:xfrm>
              <a:off x="240650" y="2411832"/>
              <a:ext cx="907185" cy="724099"/>
              <a:chOff x="1371405" y="5098383"/>
              <a:chExt cx="907185" cy="724099"/>
            </a:xfrm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8782B591-5450-CEA2-8900-245AD69AF864}"/>
                  </a:ext>
                </a:extLst>
              </p:cNvPr>
              <p:cNvGrpSpPr/>
              <p:nvPr/>
            </p:nvGrpSpPr>
            <p:grpSpPr>
              <a:xfrm>
                <a:off x="1371405" y="5351071"/>
                <a:ext cx="907185" cy="246221"/>
                <a:chOff x="1173035" y="2083805"/>
                <a:chExt cx="907185" cy="246221"/>
              </a:xfrm>
            </p:grpSpPr>
            <p:sp>
              <p:nvSpPr>
                <p:cNvPr id="321" name="직사각형 19">
                  <a:extLst>
                    <a:ext uri="{FF2B5EF4-FFF2-40B4-BE49-F238E27FC236}">
                      <a16:creationId xmlns:a16="http://schemas.microsoft.com/office/drawing/2014/main" id="{0501651B-EF13-2B40-81EA-366F01C9D1A0}"/>
                    </a:ext>
                  </a:extLst>
                </p:cNvPr>
                <p:cNvSpPr/>
                <p:nvPr/>
              </p:nvSpPr>
              <p:spPr>
                <a:xfrm>
                  <a:off x="1173035" y="2101971"/>
                  <a:ext cx="178532" cy="178532"/>
                </a:xfrm>
                <a:prstGeom prst="rect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254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lIns="0" tIns="0" rIns="0" b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323" name="TextBox 322">
                  <a:extLst>
                    <a:ext uri="{FF2B5EF4-FFF2-40B4-BE49-F238E27FC236}">
                      <a16:creationId xmlns:a16="http://schemas.microsoft.com/office/drawing/2014/main" id="{7E8AF59E-595C-F548-9A44-C5A6C3DAC3BA}"/>
                    </a:ext>
                  </a:extLst>
                </p:cNvPr>
                <p:cNvSpPr txBox="1"/>
                <p:nvPr/>
              </p:nvSpPr>
              <p:spPr>
                <a:xfrm>
                  <a:off x="1406377" y="2083805"/>
                  <a:ext cx="673843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60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venir Next Medium" panose="020B0503020202020204" pitchFamily="34" charset="0"/>
                    </a:rPr>
                    <a:t>Valid</a:t>
                  </a: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</p:grpSp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807AE9AB-4BE9-CC5C-A808-B3A07249E7FD}"/>
                  </a:ext>
                </a:extLst>
              </p:cNvPr>
              <p:cNvGrpSpPr/>
              <p:nvPr/>
            </p:nvGrpSpPr>
            <p:grpSpPr>
              <a:xfrm>
                <a:off x="1371405" y="5576261"/>
                <a:ext cx="858926" cy="246221"/>
                <a:chOff x="2114838" y="2034282"/>
                <a:chExt cx="858926" cy="246221"/>
              </a:xfrm>
            </p:grpSpPr>
            <p:sp>
              <p:nvSpPr>
                <p:cNvPr id="322" name="직사각형 20">
                  <a:extLst>
                    <a:ext uri="{FF2B5EF4-FFF2-40B4-BE49-F238E27FC236}">
                      <a16:creationId xmlns:a16="http://schemas.microsoft.com/office/drawing/2014/main" id="{25443D13-F144-5148-8D3C-0767AF131990}"/>
                    </a:ext>
                  </a:extLst>
                </p:cNvPr>
                <p:cNvSpPr/>
                <p:nvPr/>
              </p:nvSpPr>
              <p:spPr>
                <a:xfrm>
                  <a:off x="2114838" y="2066218"/>
                  <a:ext cx="178532" cy="178532"/>
                </a:xfrm>
                <a:prstGeom prst="rect">
                  <a:avLst/>
                </a:prstGeom>
                <a:solidFill>
                  <a:srgbClr val="D0CECE"/>
                </a:solidFill>
                <a:ln w="254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lIns="0" tIns="0" rIns="0" b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324" name="TextBox 323">
                  <a:extLst>
                    <a:ext uri="{FF2B5EF4-FFF2-40B4-BE49-F238E27FC236}">
                      <a16:creationId xmlns:a16="http://schemas.microsoft.com/office/drawing/2014/main" id="{D1E7563D-6D4F-7546-B598-357E3C50FA05}"/>
                    </a:ext>
                  </a:extLst>
                </p:cNvPr>
                <p:cNvSpPr txBox="1"/>
                <p:nvPr/>
              </p:nvSpPr>
              <p:spPr>
                <a:xfrm>
                  <a:off x="2348180" y="2034282"/>
                  <a:ext cx="625584" cy="246221"/>
                </a:xfrm>
                <a:prstGeom prst="rect">
                  <a:avLst/>
                </a:prstGeom>
                <a:solidFill>
                  <a:srgbClr val="FFFFFF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60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venir Next Medium" panose="020B0503020202020204" pitchFamily="34" charset="0"/>
                    </a:rPr>
                    <a:t>Invalid</a:t>
                  </a: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</p:grpSp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id="{55D9FC3F-AAE9-76A0-A0FD-10F95E9C4451}"/>
                  </a:ext>
                </a:extLst>
              </p:cNvPr>
              <p:cNvGrpSpPr/>
              <p:nvPr/>
            </p:nvGrpSpPr>
            <p:grpSpPr>
              <a:xfrm>
                <a:off x="1371405" y="5098383"/>
                <a:ext cx="830412" cy="246221"/>
                <a:chOff x="308005" y="2083805"/>
                <a:chExt cx="830412" cy="246221"/>
              </a:xfrm>
            </p:grpSpPr>
            <p:sp>
              <p:nvSpPr>
                <p:cNvPr id="325" name="직사각형 23">
                  <a:extLst>
                    <a:ext uri="{FF2B5EF4-FFF2-40B4-BE49-F238E27FC236}">
                      <a16:creationId xmlns:a16="http://schemas.microsoft.com/office/drawing/2014/main" id="{314A3A01-61DE-3847-81B6-84F26FC06C1D}"/>
                    </a:ext>
                  </a:extLst>
                </p:cNvPr>
                <p:cNvSpPr/>
                <p:nvPr/>
              </p:nvSpPr>
              <p:spPr>
                <a:xfrm>
                  <a:off x="308005" y="2101971"/>
                  <a:ext cx="178532" cy="178532"/>
                </a:xfrm>
                <a:prstGeom prst="rect">
                  <a:avLst/>
                </a:prstGeom>
                <a:solidFill>
                  <a:srgbClr val="FFFFFF"/>
                </a:solidFill>
                <a:ln w="25400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lIns="0" tIns="0" rIns="0" b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  <p:sp>
              <p:nvSpPr>
                <p:cNvPr id="326" name="TextBox 325">
                  <a:extLst>
                    <a:ext uri="{FF2B5EF4-FFF2-40B4-BE49-F238E27FC236}">
                      <a16:creationId xmlns:a16="http://schemas.microsoft.com/office/drawing/2014/main" id="{79F0047D-C242-FB4A-8D91-5CED3E0C4B59}"/>
                    </a:ext>
                  </a:extLst>
                </p:cNvPr>
                <p:cNvSpPr txBox="1"/>
                <p:nvPr/>
              </p:nvSpPr>
              <p:spPr>
                <a:xfrm>
                  <a:off x="541347" y="2083805"/>
                  <a:ext cx="597070" cy="2462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60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venir Next Medium" panose="020B0503020202020204" pitchFamily="34" charset="0"/>
                    </a:rPr>
                    <a:t>Free</a:t>
                  </a:r>
                  <a:endParaRPr kumimoji="0" lang="ko-KR" altLang="en-US" sz="16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endParaRPr>
                </a:p>
              </p:txBody>
            </p:sp>
          </p:grpSp>
        </p:grp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7E4FA793-6693-6084-2C25-1B86AC254393}"/>
                </a:ext>
              </a:extLst>
            </p:cNvPr>
            <p:cNvSpPr txBox="1"/>
            <p:nvPr/>
          </p:nvSpPr>
          <p:spPr>
            <a:xfrm>
              <a:off x="1902557" y="4748131"/>
              <a:ext cx="1352934" cy="276999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Target Block</a:t>
              </a:r>
              <a:endParaRPr kumimoji="0" lang="ko-KR" altLang="en-US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79" name="왼쪽 중괄호 17">
              <a:extLst>
                <a:ext uri="{FF2B5EF4-FFF2-40B4-BE49-F238E27FC236}">
                  <a16:creationId xmlns:a16="http://schemas.microsoft.com/office/drawing/2014/main" id="{0DC8B2B0-E8DA-0386-7D3C-2B1F5D0E6F0A}"/>
                </a:ext>
              </a:extLst>
            </p:cNvPr>
            <p:cNvSpPr/>
            <p:nvPr/>
          </p:nvSpPr>
          <p:spPr>
            <a:xfrm>
              <a:off x="1142444" y="2427770"/>
              <a:ext cx="288032" cy="2204391"/>
            </a:xfrm>
            <a:prstGeom prst="leftBrace">
              <a:avLst>
                <a:gd name="adj1" fmla="val 38095"/>
                <a:gd name="adj2" fmla="val 49121"/>
              </a:avLst>
            </a:prstGeom>
            <a:noFill/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9AAFAD76-4587-39D9-658B-3EBA03AE6255}"/>
                </a:ext>
              </a:extLst>
            </p:cNvPr>
            <p:cNvGrpSpPr/>
            <p:nvPr/>
          </p:nvGrpSpPr>
          <p:grpSpPr>
            <a:xfrm>
              <a:off x="1371405" y="2449846"/>
              <a:ext cx="448620" cy="2160240"/>
              <a:chOff x="1154624" y="2449846"/>
              <a:chExt cx="448620" cy="2160240"/>
            </a:xfrm>
          </p:grpSpPr>
          <p:sp>
            <p:nvSpPr>
              <p:cNvPr id="97" name="직사각형 32">
                <a:extLst>
                  <a:ext uri="{FF2B5EF4-FFF2-40B4-BE49-F238E27FC236}">
                    <a16:creationId xmlns:a16="http://schemas.microsoft.com/office/drawing/2014/main" id="{2E746667-4639-4D8A-7C4D-D263848831D9}"/>
                  </a:ext>
                </a:extLst>
              </p:cNvPr>
              <p:cNvSpPr/>
              <p:nvPr/>
            </p:nvSpPr>
            <p:spPr>
              <a:xfrm>
                <a:off x="1154624" y="3097918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3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98" name="직사각형 33">
                <a:extLst>
                  <a:ext uri="{FF2B5EF4-FFF2-40B4-BE49-F238E27FC236}">
                    <a16:creationId xmlns:a16="http://schemas.microsoft.com/office/drawing/2014/main" id="{A3CB1D07-980A-561D-0F1C-ABB77ACD3D5A}"/>
                  </a:ext>
                </a:extLst>
              </p:cNvPr>
              <p:cNvSpPr/>
              <p:nvPr/>
            </p:nvSpPr>
            <p:spPr>
              <a:xfrm>
                <a:off x="1154624" y="3313942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4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99" name="직사각형 34">
                <a:extLst>
                  <a:ext uri="{FF2B5EF4-FFF2-40B4-BE49-F238E27FC236}">
                    <a16:creationId xmlns:a16="http://schemas.microsoft.com/office/drawing/2014/main" id="{1FA7BD44-D025-10B5-BB24-FF640268F1E7}"/>
                  </a:ext>
                </a:extLst>
              </p:cNvPr>
              <p:cNvSpPr/>
              <p:nvPr/>
            </p:nvSpPr>
            <p:spPr>
              <a:xfrm>
                <a:off x="1154624" y="3529966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5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00" name="직사각형 35">
                <a:extLst>
                  <a:ext uri="{FF2B5EF4-FFF2-40B4-BE49-F238E27FC236}">
                    <a16:creationId xmlns:a16="http://schemas.microsoft.com/office/drawing/2014/main" id="{B27EAC79-ED9C-4292-A68F-D0F9DE5E781E}"/>
                  </a:ext>
                </a:extLst>
              </p:cNvPr>
              <p:cNvSpPr/>
              <p:nvPr/>
            </p:nvSpPr>
            <p:spPr>
              <a:xfrm>
                <a:off x="1154624" y="3745990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vert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>
                  <a:defRPr/>
                </a:pPr>
                <a:r>
                  <a:rPr lang="en-US" altLang="ko-KR" sz="1400" b="1" kern="0" dirty="0">
                    <a:latin typeface="Calibri Light" panose="020F0302020204030204"/>
                  </a:rPr>
                  <a:t>⋯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01" name="직사각형 32">
                <a:extLst>
                  <a:ext uri="{FF2B5EF4-FFF2-40B4-BE49-F238E27FC236}">
                    <a16:creationId xmlns:a16="http://schemas.microsoft.com/office/drawing/2014/main" id="{40A5131F-FD88-8864-19DD-DF3960BF198A}"/>
                  </a:ext>
                </a:extLst>
              </p:cNvPr>
              <p:cNvSpPr/>
              <p:nvPr/>
            </p:nvSpPr>
            <p:spPr>
              <a:xfrm>
                <a:off x="1154624" y="2449846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0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02" name="직사각형 33">
                <a:extLst>
                  <a:ext uri="{FF2B5EF4-FFF2-40B4-BE49-F238E27FC236}">
                    <a16:creationId xmlns:a16="http://schemas.microsoft.com/office/drawing/2014/main" id="{D37D6397-FF4B-7143-311B-1906461499E3}"/>
                  </a:ext>
                </a:extLst>
              </p:cNvPr>
              <p:cNvSpPr/>
              <p:nvPr/>
            </p:nvSpPr>
            <p:spPr>
              <a:xfrm>
                <a:off x="1154624" y="2665870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1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03" name="직사각형 34">
                <a:extLst>
                  <a:ext uri="{FF2B5EF4-FFF2-40B4-BE49-F238E27FC236}">
                    <a16:creationId xmlns:a16="http://schemas.microsoft.com/office/drawing/2014/main" id="{FEE9E611-B134-B38B-5E44-C6D28CE5A80D}"/>
                  </a:ext>
                </a:extLst>
              </p:cNvPr>
              <p:cNvSpPr/>
              <p:nvPr/>
            </p:nvSpPr>
            <p:spPr>
              <a:xfrm>
                <a:off x="1154624" y="2881894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2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04" name="직사각형 33">
                <a:extLst>
                  <a:ext uri="{FF2B5EF4-FFF2-40B4-BE49-F238E27FC236}">
                    <a16:creationId xmlns:a16="http://schemas.microsoft.com/office/drawing/2014/main" id="{EB0D408E-CC08-1774-0526-B596E097B00D}"/>
                  </a:ext>
                </a:extLst>
              </p:cNvPr>
              <p:cNvSpPr/>
              <p:nvPr/>
            </p:nvSpPr>
            <p:spPr>
              <a:xfrm>
                <a:off x="1154624" y="3962014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ko-KR" sz="1400" i="1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N </a:t>
                </a:r>
                <a:r>
                  <a:rPr lang="en-US" altLang="ko-KR" sz="1400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– 3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05" name="직사각형 34">
                <a:extLst>
                  <a:ext uri="{FF2B5EF4-FFF2-40B4-BE49-F238E27FC236}">
                    <a16:creationId xmlns:a16="http://schemas.microsoft.com/office/drawing/2014/main" id="{ED824D55-371C-CE00-E082-43E915097CBA}"/>
                  </a:ext>
                </a:extLst>
              </p:cNvPr>
              <p:cNvSpPr/>
              <p:nvPr/>
            </p:nvSpPr>
            <p:spPr>
              <a:xfrm>
                <a:off x="1154624" y="4178038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r" defTabSz="914400">
                  <a:defRPr/>
                </a:pPr>
                <a:r>
                  <a:rPr lang="en-US" altLang="ko-KR" sz="1400" i="1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N </a:t>
                </a:r>
                <a:r>
                  <a:rPr lang="en-US" altLang="ko-KR" sz="1400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– 2</a:t>
                </a:r>
                <a:endParaRPr lang="ko-KR" altLang="en-US" sz="1400" kern="0" dirty="0">
                  <a:solidFill>
                    <a:srgbClr val="000000"/>
                  </a:solidFill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06" name="직사각형 35">
                <a:extLst>
                  <a:ext uri="{FF2B5EF4-FFF2-40B4-BE49-F238E27FC236}">
                    <a16:creationId xmlns:a16="http://schemas.microsoft.com/office/drawing/2014/main" id="{D7E4AED6-373F-09D2-333B-20EDCE4DD298}"/>
                  </a:ext>
                </a:extLst>
              </p:cNvPr>
              <p:cNvSpPr/>
              <p:nvPr/>
            </p:nvSpPr>
            <p:spPr>
              <a:xfrm>
                <a:off x="1154624" y="4394062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r" defTabSz="914400">
                  <a:defRPr/>
                </a:pPr>
                <a:r>
                  <a:rPr lang="en-US" altLang="ko-KR" sz="1400" i="1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N </a:t>
                </a:r>
                <a:r>
                  <a:rPr lang="en-US" altLang="ko-KR" sz="1400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– 1</a:t>
                </a:r>
                <a:endParaRPr lang="ko-KR" altLang="en-US" sz="1400" kern="0" dirty="0">
                  <a:solidFill>
                    <a:srgbClr val="000000"/>
                  </a:solidFill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ABB0528-293F-1334-EAFD-63D36DDF113D}"/>
                </a:ext>
              </a:extLst>
            </p:cNvPr>
            <p:cNvSpPr/>
            <p:nvPr/>
          </p:nvSpPr>
          <p:spPr>
            <a:xfrm>
              <a:off x="95460" y="3343442"/>
              <a:ext cx="1093569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i="1" kern="0" dirty="0">
                  <a:solidFill>
                    <a:srgbClr val="000000"/>
                  </a:solidFill>
                  <a:latin typeface="Avenir Next Medium" panose="020B0503020202020204" pitchFamily="34" charset="0"/>
                  <a:cs typeface="Courier New" panose="02070309020205020404" pitchFamily="49" charset="0"/>
                </a:rPr>
                <a:t>N </a:t>
              </a:r>
              <a:r>
                <a:rPr lang="en-US" altLang="ko-KR" kern="0" dirty="0">
                  <a:solidFill>
                    <a:srgbClr val="000000"/>
                  </a:solidFill>
                  <a:latin typeface="Avenir Next Medium" panose="020B0503020202020204" pitchFamily="34" charset="0"/>
                  <a:cs typeface="Courier New" panose="02070309020205020404" pitchFamily="49" charset="0"/>
                </a:rPr>
                <a:t>Pages</a:t>
              </a:r>
            </a:p>
            <a:p>
              <a:r>
                <a:rPr lang="en-US" kern="0" dirty="0">
                  <a:solidFill>
                    <a:srgbClr val="000000"/>
                  </a:solidFill>
                  <a:latin typeface="Avenir Next Medium" panose="020B0503020202020204" pitchFamily="34" charset="0"/>
                  <a:cs typeface="Courier New" panose="02070309020205020404" pitchFamily="49" charset="0"/>
                </a:rPr>
                <a:t>(</a:t>
              </a:r>
              <a:r>
                <a:rPr lang="en-US" kern="0" dirty="0">
                  <a:solidFill>
                    <a:srgbClr val="FF0000"/>
                  </a:solidFill>
                  <a:latin typeface="Avenir Next Medium" panose="020B0503020202020204" pitchFamily="34" charset="0"/>
                  <a:cs typeface="Courier New" panose="02070309020205020404" pitchFamily="49" charset="0"/>
                </a:rPr>
                <a:t>&gt;1,000</a:t>
              </a:r>
              <a:r>
                <a:rPr lang="en-US" kern="0" dirty="0">
                  <a:solidFill>
                    <a:srgbClr val="000000"/>
                  </a:solidFill>
                  <a:latin typeface="Avenir Next Medium" panose="020B0503020202020204" pitchFamily="34" charset="0"/>
                  <a:cs typeface="Courier New" panose="02070309020205020404" pitchFamily="49" charset="0"/>
                </a:rPr>
                <a:t>)</a:t>
              </a:r>
              <a:endParaRPr lang="en-CH" dirty="0"/>
            </a:p>
          </p:txBody>
        </p:sp>
        <p:sp>
          <p:nvSpPr>
            <p:cNvPr id="147" name="Rounded Rectangle 146">
              <a:extLst>
                <a:ext uri="{FF2B5EF4-FFF2-40B4-BE49-F238E27FC236}">
                  <a16:creationId xmlns:a16="http://schemas.microsoft.com/office/drawing/2014/main" id="{D8BDB9B0-95C1-C58E-079D-C33973A578B5}"/>
                </a:ext>
              </a:extLst>
            </p:cNvPr>
            <p:cNvSpPr/>
            <p:nvPr/>
          </p:nvSpPr>
          <p:spPr>
            <a:xfrm>
              <a:off x="1626105" y="2626764"/>
              <a:ext cx="1770858" cy="295059"/>
            </a:xfrm>
            <a:prstGeom prst="roundRect">
              <a:avLst/>
            </a:prstGeom>
            <a:noFill/>
            <a:ln w="25400">
              <a:solidFill>
                <a:srgbClr val="C0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C226DB13-3A5D-DCDA-8797-EB565716CFE3}"/>
                </a:ext>
              </a:extLst>
            </p:cNvPr>
            <p:cNvSpPr txBox="1"/>
            <p:nvPr/>
          </p:nvSpPr>
          <p:spPr>
            <a:xfrm>
              <a:off x="1626105" y="2115287"/>
              <a:ext cx="1705554" cy="276999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lIns="3600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Target Page</a:t>
              </a:r>
              <a:endParaRPr kumimoji="0" lang="ko-KR" altLang="en-US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</p:grpSp>
      <p:cxnSp>
        <p:nvCxnSpPr>
          <p:cNvPr id="16" name="Curved Connector 15">
            <a:extLst>
              <a:ext uri="{FF2B5EF4-FFF2-40B4-BE49-F238E27FC236}">
                <a16:creationId xmlns:a16="http://schemas.microsoft.com/office/drawing/2014/main" id="{7FC0BCEB-FF39-49E8-C42D-C7DBFC200B43}"/>
              </a:ext>
            </a:extLst>
          </p:cNvPr>
          <p:cNvCxnSpPr>
            <a:stCxn id="147" idx="1"/>
            <a:endCxn id="148" idx="1"/>
          </p:cNvCxnSpPr>
          <p:nvPr/>
        </p:nvCxnSpPr>
        <p:spPr>
          <a:xfrm rot="10800000">
            <a:off x="1626105" y="2508618"/>
            <a:ext cx="12700" cy="520507"/>
          </a:xfrm>
          <a:prstGeom prst="curvedConnector3">
            <a:avLst>
              <a:gd name="adj1" fmla="val 1273173"/>
            </a:avLst>
          </a:prstGeom>
          <a:ln w="158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EE8D54F5-ABAA-BB7D-DC9A-686F108793F4}"/>
              </a:ext>
            </a:extLst>
          </p:cNvPr>
          <p:cNvGrpSpPr/>
          <p:nvPr/>
        </p:nvGrpSpPr>
        <p:grpSpPr>
          <a:xfrm>
            <a:off x="3699511" y="2704676"/>
            <a:ext cx="4020255" cy="2575284"/>
            <a:chOff x="3699511" y="2449846"/>
            <a:chExt cx="4020255" cy="2575284"/>
          </a:xfrm>
        </p:grpSpPr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0AAF719C-EA16-03FD-9992-1A569D2184F8}"/>
                </a:ext>
              </a:extLst>
            </p:cNvPr>
            <p:cNvGrpSpPr/>
            <p:nvPr/>
          </p:nvGrpSpPr>
          <p:grpSpPr>
            <a:xfrm>
              <a:off x="6207598" y="2449846"/>
              <a:ext cx="1512168" cy="2160240"/>
              <a:chOff x="1603245" y="2449846"/>
              <a:chExt cx="1512168" cy="2160240"/>
            </a:xfrm>
            <a:solidFill>
              <a:schemeClr val="bg1"/>
            </a:solidFill>
          </p:grpSpPr>
          <p:sp>
            <p:nvSpPr>
              <p:cNvPr id="114" name="직사각형 32">
                <a:extLst>
                  <a:ext uri="{FF2B5EF4-FFF2-40B4-BE49-F238E27FC236}">
                    <a16:creationId xmlns:a16="http://schemas.microsoft.com/office/drawing/2014/main" id="{F2C5AF0C-8298-32C0-7FED-E370C7A5AFB8}"/>
                  </a:ext>
                </a:extLst>
              </p:cNvPr>
              <p:cNvSpPr/>
              <p:nvPr/>
            </p:nvSpPr>
            <p:spPr>
              <a:xfrm>
                <a:off x="1603245" y="3097918"/>
                <a:ext cx="1512168" cy="216024"/>
              </a:xfrm>
              <a:prstGeom prst="rect">
                <a:avLst/>
              </a:prstGeom>
              <a:grpFill/>
              <a:ln w="254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Courier New" panose="02070309020205020404" pitchFamily="49" charset="0"/>
                </a:endParaRPr>
              </a:p>
            </p:txBody>
          </p:sp>
          <p:sp>
            <p:nvSpPr>
              <p:cNvPr id="115" name="직사각형 33">
                <a:extLst>
                  <a:ext uri="{FF2B5EF4-FFF2-40B4-BE49-F238E27FC236}">
                    <a16:creationId xmlns:a16="http://schemas.microsoft.com/office/drawing/2014/main" id="{D99FB175-05CB-324F-7F66-A1E599E74526}"/>
                  </a:ext>
                </a:extLst>
              </p:cNvPr>
              <p:cNvSpPr/>
              <p:nvPr/>
            </p:nvSpPr>
            <p:spPr>
              <a:xfrm>
                <a:off x="1603245" y="3313942"/>
                <a:ext cx="1512168" cy="216024"/>
              </a:xfrm>
              <a:prstGeom prst="rect">
                <a:avLst/>
              </a:prstGeom>
              <a:grpFill/>
              <a:ln w="254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Courier New" panose="02070309020205020404" pitchFamily="49" charset="0"/>
                </a:endParaRPr>
              </a:p>
            </p:txBody>
          </p:sp>
          <p:sp>
            <p:nvSpPr>
              <p:cNvPr id="116" name="직사각형 34">
                <a:extLst>
                  <a:ext uri="{FF2B5EF4-FFF2-40B4-BE49-F238E27FC236}">
                    <a16:creationId xmlns:a16="http://schemas.microsoft.com/office/drawing/2014/main" id="{8037959A-99D4-932E-0698-DD36A83FA510}"/>
                  </a:ext>
                </a:extLst>
              </p:cNvPr>
              <p:cNvSpPr/>
              <p:nvPr/>
            </p:nvSpPr>
            <p:spPr>
              <a:xfrm>
                <a:off x="1603245" y="3529966"/>
                <a:ext cx="1512168" cy="216024"/>
              </a:xfrm>
              <a:prstGeom prst="rect">
                <a:avLst/>
              </a:prstGeom>
              <a:grpFill/>
              <a:ln w="254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Courier New" panose="02070309020205020404" pitchFamily="49" charset="0"/>
                </a:endParaRPr>
              </a:p>
            </p:txBody>
          </p:sp>
          <p:sp>
            <p:nvSpPr>
              <p:cNvPr id="117" name="직사각형 35">
                <a:extLst>
                  <a:ext uri="{FF2B5EF4-FFF2-40B4-BE49-F238E27FC236}">
                    <a16:creationId xmlns:a16="http://schemas.microsoft.com/office/drawing/2014/main" id="{A6150858-1A97-7331-9ADB-0F73C7C3F681}"/>
                  </a:ext>
                </a:extLst>
              </p:cNvPr>
              <p:cNvSpPr/>
              <p:nvPr/>
            </p:nvSpPr>
            <p:spPr>
              <a:xfrm>
                <a:off x="1603245" y="3745990"/>
                <a:ext cx="1512168" cy="216024"/>
              </a:xfrm>
              <a:prstGeom prst="rect">
                <a:avLst/>
              </a:prstGeom>
              <a:grpFill/>
              <a:ln w="254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vert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>
                  <a:defRPr/>
                </a:pPr>
                <a:r>
                  <a:rPr lang="en-US" altLang="ko-KR" sz="1400" b="1" kern="0" dirty="0">
                    <a:latin typeface="Calibri Light" panose="020F0302020204030204"/>
                  </a:rPr>
                  <a:t>⋯</a:t>
                </a:r>
                <a:endParaRPr kumimoji="0" lang="ko-KR" altLang="en-US" sz="14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Courier New" panose="02070309020205020404" pitchFamily="49" charset="0"/>
                </a:endParaRPr>
              </a:p>
            </p:txBody>
          </p:sp>
          <p:sp>
            <p:nvSpPr>
              <p:cNvPr id="118" name="직사각형 32">
                <a:extLst>
                  <a:ext uri="{FF2B5EF4-FFF2-40B4-BE49-F238E27FC236}">
                    <a16:creationId xmlns:a16="http://schemas.microsoft.com/office/drawing/2014/main" id="{66E06DE0-8E40-E98E-6BE1-9BE49C21F793}"/>
                  </a:ext>
                </a:extLst>
              </p:cNvPr>
              <p:cNvSpPr/>
              <p:nvPr/>
            </p:nvSpPr>
            <p:spPr>
              <a:xfrm>
                <a:off x="1603245" y="2449846"/>
                <a:ext cx="1512168" cy="216024"/>
              </a:xfrm>
              <a:prstGeom prst="rect">
                <a:avLst/>
              </a:prstGeom>
              <a:grpFill/>
              <a:ln w="254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Courier New" panose="02070309020205020404" pitchFamily="49" charset="0"/>
                </a:endParaRPr>
              </a:p>
            </p:txBody>
          </p:sp>
          <p:sp>
            <p:nvSpPr>
              <p:cNvPr id="119" name="직사각형 33">
                <a:extLst>
                  <a:ext uri="{FF2B5EF4-FFF2-40B4-BE49-F238E27FC236}">
                    <a16:creationId xmlns:a16="http://schemas.microsoft.com/office/drawing/2014/main" id="{89A62572-76B1-EC3F-25E9-1093261E4820}"/>
                  </a:ext>
                </a:extLst>
              </p:cNvPr>
              <p:cNvSpPr/>
              <p:nvPr/>
            </p:nvSpPr>
            <p:spPr>
              <a:xfrm>
                <a:off x="1603245" y="2665870"/>
                <a:ext cx="1512168" cy="216024"/>
              </a:xfrm>
              <a:prstGeom prst="rect">
                <a:avLst/>
              </a:prstGeom>
              <a:grpFill/>
              <a:ln w="254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Courier New" panose="02070309020205020404" pitchFamily="49" charset="0"/>
                </a:endParaRPr>
              </a:p>
            </p:txBody>
          </p:sp>
          <p:sp>
            <p:nvSpPr>
              <p:cNvPr id="120" name="직사각형 34">
                <a:extLst>
                  <a:ext uri="{FF2B5EF4-FFF2-40B4-BE49-F238E27FC236}">
                    <a16:creationId xmlns:a16="http://schemas.microsoft.com/office/drawing/2014/main" id="{4034603F-CCB8-5B3A-F4A3-B40EE7D52FE6}"/>
                  </a:ext>
                </a:extLst>
              </p:cNvPr>
              <p:cNvSpPr/>
              <p:nvPr/>
            </p:nvSpPr>
            <p:spPr>
              <a:xfrm>
                <a:off x="1603245" y="2881894"/>
                <a:ext cx="1512168" cy="216024"/>
              </a:xfrm>
              <a:prstGeom prst="rect">
                <a:avLst/>
              </a:prstGeom>
              <a:grpFill/>
              <a:ln w="254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Courier New" panose="02070309020205020404" pitchFamily="49" charset="0"/>
                </a:endParaRPr>
              </a:p>
            </p:txBody>
          </p:sp>
          <p:sp>
            <p:nvSpPr>
              <p:cNvPr id="121" name="직사각형 33">
                <a:extLst>
                  <a:ext uri="{FF2B5EF4-FFF2-40B4-BE49-F238E27FC236}">
                    <a16:creationId xmlns:a16="http://schemas.microsoft.com/office/drawing/2014/main" id="{1BBC5A2E-6AE5-D4DD-3928-7F6E0E06EC6A}"/>
                  </a:ext>
                </a:extLst>
              </p:cNvPr>
              <p:cNvSpPr/>
              <p:nvPr/>
            </p:nvSpPr>
            <p:spPr>
              <a:xfrm>
                <a:off x="1603245" y="3962014"/>
                <a:ext cx="1512168" cy="216024"/>
              </a:xfrm>
              <a:prstGeom prst="rect">
                <a:avLst/>
              </a:prstGeom>
              <a:grpFill/>
              <a:ln w="254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Courier New" panose="02070309020205020404" pitchFamily="49" charset="0"/>
                </a:endParaRPr>
              </a:p>
            </p:txBody>
          </p:sp>
          <p:sp>
            <p:nvSpPr>
              <p:cNvPr id="122" name="직사각형 34">
                <a:extLst>
                  <a:ext uri="{FF2B5EF4-FFF2-40B4-BE49-F238E27FC236}">
                    <a16:creationId xmlns:a16="http://schemas.microsoft.com/office/drawing/2014/main" id="{ACACA9AA-A274-3776-7552-97F46FE0D266}"/>
                  </a:ext>
                </a:extLst>
              </p:cNvPr>
              <p:cNvSpPr/>
              <p:nvPr/>
            </p:nvSpPr>
            <p:spPr>
              <a:xfrm>
                <a:off x="1603245" y="4178038"/>
                <a:ext cx="1512168" cy="216024"/>
              </a:xfrm>
              <a:prstGeom prst="rect">
                <a:avLst/>
              </a:prstGeom>
              <a:grpFill/>
              <a:ln w="254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Courier New" panose="02070309020205020404" pitchFamily="49" charset="0"/>
                </a:endParaRPr>
              </a:p>
            </p:txBody>
          </p:sp>
          <p:sp>
            <p:nvSpPr>
              <p:cNvPr id="123" name="직사각형 35">
                <a:extLst>
                  <a:ext uri="{FF2B5EF4-FFF2-40B4-BE49-F238E27FC236}">
                    <a16:creationId xmlns:a16="http://schemas.microsoft.com/office/drawing/2014/main" id="{903D983F-BE0F-D410-8F6B-451754776822}"/>
                  </a:ext>
                </a:extLst>
              </p:cNvPr>
              <p:cNvSpPr/>
              <p:nvPr/>
            </p:nvSpPr>
            <p:spPr>
              <a:xfrm>
                <a:off x="1603245" y="4394062"/>
                <a:ext cx="1512168" cy="216024"/>
              </a:xfrm>
              <a:prstGeom prst="rect">
                <a:avLst/>
              </a:prstGeom>
              <a:grpFill/>
              <a:ln w="254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EC6647F2-F56F-7C67-597C-9E2DDA2246BF}"/>
                </a:ext>
              </a:extLst>
            </p:cNvPr>
            <p:cNvGrpSpPr/>
            <p:nvPr/>
          </p:nvGrpSpPr>
          <p:grpSpPr>
            <a:xfrm>
              <a:off x="5758978" y="2449846"/>
              <a:ext cx="448620" cy="2160240"/>
              <a:chOff x="1154624" y="2449846"/>
              <a:chExt cx="448620" cy="2160240"/>
            </a:xfrm>
          </p:grpSpPr>
          <p:sp>
            <p:nvSpPr>
              <p:cNvPr id="125" name="직사각형 32">
                <a:extLst>
                  <a:ext uri="{FF2B5EF4-FFF2-40B4-BE49-F238E27FC236}">
                    <a16:creationId xmlns:a16="http://schemas.microsoft.com/office/drawing/2014/main" id="{9B64C682-AF6F-B068-2FA3-183F86354D8E}"/>
                  </a:ext>
                </a:extLst>
              </p:cNvPr>
              <p:cNvSpPr/>
              <p:nvPr/>
            </p:nvSpPr>
            <p:spPr>
              <a:xfrm>
                <a:off x="1154624" y="3097918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3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26" name="직사각형 33">
                <a:extLst>
                  <a:ext uri="{FF2B5EF4-FFF2-40B4-BE49-F238E27FC236}">
                    <a16:creationId xmlns:a16="http://schemas.microsoft.com/office/drawing/2014/main" id="{96CD22F6-8589-E6FC-C9CB-F8E557259027}"/>
                  </a:ext>
                </a:extLst>
              </p:cNvPr>
              <p:cNvSpPr/>
              <p:nvPr/>
            </p:nvSpPr>
            <p:spPr>
              <a:xfrm>
                <a:off x="1154624" y="3313942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4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27" name="직사각형 34">
                <a:extLst>
                  <a:ext uri="{FF2B5EF4-FFF2-40B4-BE49-F238E27FC236}">
                    <a16:creationId xmlns:a16="http://schemas.microsoft.com/office/drawing/2014/main" id="{3ED628EC-0A9C-2686-92D2-6A52D037873D}"/>
                  </a:ext>
                </a:extLst>
              </p:cNvPr>
              <p:cNvSpPr/>
              <p:nvPr/>
            </p:nvSpPr>
            <p:spPr>
              <a:xfrm>
                <a:off x="1154624" y="3529966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5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28" name="직사각형 35">
                <a:extLst>
                  <a:ext uri="{FF2B5EF4-FFF2-40B4-BE49-F238E27FC236}">
                    <a16:creationId xmlns:a16="http://schemas.microsoft.com/office/drawing/2014/main" id="{292B0BD7-5625-A15B-1E0B-3556D5C335F7}"/>
                  </a:ext>
                </a:extLst>
              </p:cNvPr>
              <p:cNvSpPr/>
              <p:nvPr/>
            </p:nvSpPr>
            <p:spPr>
              <a:xfrm>
                <a:off x="1154624" y="3745990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vert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>
                  <a:defRPr/>
                </a:pPr>
                <a:r>
                  <a:rPr lang="en-US" altLang="ko-KR" sz="1400" b="1" kern="0" dirty="0">
                    <a:latin typeface="Calibri Light" panose="020F0302020204030204"/>
                  </a:rPr>
                  <a:t>⋯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29" name="직사각형 32">
                <a:extLst>
                  <a:ext uri="{FF2B5EF4-FFF2-40B4-BE49-F238E27FC236}">
                    <a16:creationId xmlns:a16="http://schemas.microsoft.com/office/drawing/2014/main" id="{6986BF5F-FC99-2036-3485-EDA432671EA9}"/>
                  </a:ext>
                </a:extLst>
              </p:cNvPr>
              <p:cNvSpPr/>
              <p:nvPr/>
            </p:nvSpPr>
            <p:spPr>
              <a:xfrm>
                <a:off x="1154624" y="2449846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0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30" name="직사각형 33">
                <a:extLst>
                  <a:ext uri="{FF2B5EF4-FFF2-40B4-BE49-F238E27FC236}">
                    <a16:creationId xmlns:a16="http://schemas.microsoft.com/office/drawing/2014/main" id="{61BAD674-3D11-EB72-F767-107A810D519D}"/>
                  </a:ext>
                </a:extLst>
              </p:cNvPr>
              <p:cNvSpPr/>
              <p:nvPr/>
            </p:nvSpPr>
            <p:spPr>
              <a:xfrm>
                <a:off x="1154624" y="2665870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1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31" name="직사각형 34">
                <a:extLst>
                  <a:ext uri="{FF2B5EF4-FFF2-40B4-BE49-F238E27FC236}">
                    <a16:creationId xmlns:a16="http://schemas.microsoft.com/office/drawing/2014/main" id="{EB53AC62-A2C8-6C80-45B6-7982C73047EE}"/>
                  </a:ext>
                </a:extLst>
              </p:cNvPr>
              <p:cNvSpPr/>
              <p:nvPr/>
            </p:nvSpPr>
            <p:spPr>
              <a:xfrm>
                <a:off x="1154624" y="2881894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2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32" name="직사각형 33">
                <a:extLst>
                  <a:ext uri="{FF2B5EF4-FFF2-40B4-BE49-F238E27FC236}">
                    <a16:creationId xmlns:a16="http://schemas.microsoft.com/office/drawing/2014/main" id="{38EF2A0A-051F-E687-F30A-21D0DE1048DE}"/>
                  </a:ext>
                </a:extLst>
              </p:cNvPr>
              <p:cNvSpPr/>
              <p:nvPr/>
            </p:nvSpPr>
            <p:spPr>
              <a:xfrm>
                <a:off x="1154624" y="3962014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ko-KR" sz="1400" i="1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N </a:t>
                </a:r>
                <a:r>
                  <a:rPr lang="en-US" altLang="ko-KR" sz="1400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– 3</a:t>
                </a:r>
                <a:endParaRPr kumimoji="0" lang="ko-KR" altLang="en-US" sz="14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33" name="직사각형 34">
                <a:extLst>
                  <a:ext uri="{FF2B5EF4-FFF2-40B4-BE49-F238E27FC236}">
                    <a16:creationId xmlns:a16="http://schemas.microsoft.com/office/drawing/2014/main" id="{CD122AF9-0ED7-8DB5-2D1B-12DE086050E0}"/>
                  </a:ext>
                </a:extLst>
              </p:cNvPr>
              <p:cNvSpPr/>
              <p:nvPr/>
            </p:nvSpPr>
            <p:spPr>
              <a:xfrm>
                <a:off x="1154624" y="4178038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r" defTabSz="914400">
                  <a:defRPr/>
                </a:pPr>
                <a:r>
                  <a:rPr lang="en-US" altLang="ko-KR" sz="1400" i="1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N </a:t>
                </a:r>
                <a:r>
                  <a:rPr lang="en-US" altLang="ko-KR" sz="1400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– 2</a:t>
                </a:r>
                <a:endParaRPr lang="ko-KR" altLang="en-US" sz="1400" kern="0" dirty="0">
                  <a:solidFill>
                    <a:srgbClr val="000000"/>
                  </a:solidFill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34" name="직사각형 35">
                <a:extLst>
                  <a:ext uri="{FF2B5EF4-FFF2-40B4-BE49-F238E27FC236}">
                    <a16:creationId xmlns:a16="http://schemas.microsoft.com/office/drawing/2014/main" id="{910AAEB2-5E81-EE3D-A99D-15E361B8D570}"/>
                  </a:ext>
                </a:extLst>
              </p:cNvPr>
              <p:cNvSpPr/>
              <p:nvPr/>
            </p:nvSpPr>
            <p:spPr>
              <a:xfrm>
                <a:off x="1154624" y="4394062"/>
                <a:ext cx="448620" cy="2160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3600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r" defTabSz="914400">
                  <a:defRPr/>
                </a:pPr>
                <a:r>
                  <a:rPr lang="en-US" altLang="ko-KR" sz="1400" i="1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N </a:t>
                </a:r>
                <a:r>
                  <a:rPr lang="en-US" altLang="ko-KR" sz="1400" kern="0" dirty="0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– 1</a:t>
                </a:r>
                <a:endParaRPr lang="ko-KR" altLang="en-US" sz="1400" kern="0" dirty="0">
                  <a:solidFill>
                    <a:srgbClr val="000000"/>
                  </a:solidFill>
                  <a:latin typeface="Avenir Next Medium" panose="020B0503020202020204" pitchFamily="34" charset="0"/>
                  <a:cs typeface="Courier New" panose="02070309020205020404" pitchFamily="49" charset="0"/>
                </a:endParaRPr>
              </a:p>
            </p:txBody>
          </p:sp>
        </p:grp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D16EA567-6773-CAF4-6D22-F9F767809EB6}"/>
                </a:ext>
              </a:extLst>
            </p:cNvPr>
            <p:cNvSpPr txBox="1"/>
            <p:nvPr/>
          </p:nvSpPr>
          <p:spPr>
            <a:xfrm>
              <a:off x="6390511" y="4748131"/>
              <a:ext cx="1122102" cy="276999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Free Block</a:t>
              </a:r>
              <a:endParaRPr kumimoji="0" lang="ko-KR" altLang="en-US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9D26D7A7-D29F-DE6A-9A6A-354543FF134A}"/>
                </a:ext>
              </a:extLst>
            </p:cNvPr>
            <p:cNvGrpSpPr/>
            <p:nvPr/>
          </p:nvGrpSpPr>
          <p:grpSpPr>
            <a:xfrm>
              <a:off x="3699511" y="2661082"/>
              <a:ext cx="1876109" cy="731707"/>
              <a:chOff x="3699511" y="2661082"/>
              <a:chExt cx="1876109" cy="731707"/>
            </a:xfrm>
          </p:grpSpPr>
          <p:sp>
            <p:nvSpPr>
              <p:cNvPr id="152" name="화살표: 오른쪽 552">
                <a:extLst>
                  <a:ext uri="{FF2B5EF4-FFF2-40B4-BE49-F238E27FC236}">
                    <a16:creationId xmlns:a16="http://schemas.microsoft.com/office/drawing/2014/main" id="{00DAF04B-1D8B-175A-4DE3-429B0D87C5C1}"/>
                  </a:ext>
                </a:extLst>
              </p:cNvPr>
              <p:cNvSpPr/>
              <p:nvPr/>
            </p:nvSpPr>
            <p:spPr>
              <a:xfrm>
                <a:off x="3793169" y="3019071"/>
                <a:ext cx="1688793" cy="373718"/>
              </a:xfrm>
              <a:prstGeom prst="rightArrow">
                <a:avLst>
                  <a:gd name="adj1" fmla="val 50000"/>
                  <a:gd name="adj2" fmla="val 88902"/>
                </a:avLst>
              </a:prstGeom>
              <a:solidFill>
                <a:srgbClr val="C00000"/>
              </a:solidFill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171" name="TextBox 170">
                <a:extLst>
                  <a:ext uri="{FF2B5EF4-FFF2-40B4-BE49-F238E27FC236}">
                    <a16:creationId xmlns:a16="http://schemas.microsoft.com/office/drawing/2014/main" id="{E2DC118A-EAF8-79A6-8E99-54B54C21E0D5}"/>
                  </a:ext>
                </a:extLst>
              </p:cNvPr>
              <p:cNvSpPr txBox="1"/>
              <p:nvPr/>
            </p:nvSpPr>
            <p:spPr>
              <a:xfrm>
                <a:off x="3699511" y="2661082"/>
                <a:ext cx="1876109" cy="553998"/>
              </a:xfrm>
              <a:prstGeom prst="rect">
                <a:avLst/>
              </a:prstGeom>
              <a:noFill/>
            </p:spPr>
            <p:txBody>
              <a:bodyPr wrap="square" lIns="36000" tIns="0" rIns="0" bIns="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i="1" u="none" strike="noStrike" kern="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rPr>
                  <a:t>Copy </a:t>
                </a:r>
                <a:r>
                  <a:rPr kumimoji="0" lang="en-US" altLang="ko-KR" i="1" u="none" strike="noStrike" kern="0" cap="none" spc="0" normalizeH="0" baseline="0" noProof="0" dirty="0" err="1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rPr>
                  <a:t>N</a:t>
                </a:r>
                <a:r>
                  <a:rPr kumimoji="0" lang="en-US" altLang="ko-KR" u="none" strike="noStrike" kern="0" cap="none" spc="0" normalizeH="0" baseline="-25000" noProof="0" dirty="0" err="1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rPr>
                  <a:t>Valid</a:t>
                </a:r>
                <a:r>
                  <a:rPr kumimoji="0" lang="en-US" altLang="ko-KR" u="none" strike="noStrike" kern="0" cap="none" spc="0" normalizeH="0" baseline="-2500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rPr>
                  <a:t> </a:t>
                </a:r>
                <a:r>
                  <a:rPr kumimoji="0" lang="en-US" altLang="ko-KR" u="none" strike="noStrike" kern="0" cap="none" spc="0" normalizeH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venir Next Medium" panose="020B0503020202020204" pitchFamily="34" charset="0"/>
                  </a:rPr>
                  <a:t>Pages</a:t>
                </a:r>
                <a:endParaRPr kumimoji="0" lang="ko-KR" altLang="en-US" i="1" u="none" strike="noStrike" kern="0" cap="none" spc="0" normalizeH="0" baseline="-2500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venir Next Medium" panose="020B0503020202020204" pitchFamily="34" charset="0"/>
                </a:endParaRPr>
              </a:p>
            </p:txBody>
          </p:sp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C260EC07-B8B6-96A0-D1D3-EBDD5D6FE51C}"/>
              </a:ext>
            </a:extLst>
          </p:cNvPr>
          <p:cNvGrpSpPr/>
          <p:nvPr/>
        </p:nvGrpSpPr>
        <p:grpSpPr>
          <a:xfrm>
            <a:off x="5259663" y="2272628"/>
            <a:ext cx="3597244" cy="1956030"/>
            <a:chOff x="5259663" y="2017798"/>
            <a:chExt cx="3597244" cy="1956030"/>
          </a:xfrm>
        </p:grpSpPr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46D38D7F-F972-4EE3-1FA2-83894E751F6B}"/>
                </a:ext>
              </a:extLst>
            </p:cNvPr>
            <p:cNvGrpSpPr/>
            <p:nvPr/>
          </p:nvGrpSpPr>
          <p:grpSpPr>
            <a:xfrm>
              <a:off x="6207598" y="2449846"/>
              <a:ext cx="1512168" cy="1512168"/>
              <a:chOff x="1603245" y="2449846"/>
              <a:chExt cx="1512168" cy="1512168"/>
            </a:xfrm>
            <a:solidFill>
              <a:schemeClr val="accent6">
                <a:lumMod val="40000"/>
                <a:lumOff val="60000"/>
              </a:schemeClr>
            </a:solidFill>
          </p:grpSpPr>
          <p:sp>
            <p:nvSpPr>
              <p:cNvPr id="156" name="직사각형 32">
                <a:extLst>
                  <a:ext uri="{FF2B5EF4-FFF2-40B4-BE49-F238E27FC236}">
                    <a16:creationId xmlns:a16="http://schemas.microsoft.com/office/drawing/2014/main" id="{58AB299C-D7CB-C301-1DCB-EFFE7E07430C}"/>
                  </a:ext>
                </a:extLst>
              </p:cNvPr>
              <p:cNvSpPr/>
              <p:nvPr/>
            </p:nvSpPr>
            <p:spPr>
              <a:xfrm>
                <a:off x="1603245" y="3097918"/>
                <a:ext cx="1512168" cy="216024"/>
              </a:xfrm>
              <a:prstGeom prst="rect">
                <a:avLst/>
              </a:prstGeom>
              <a:grpFill/>
              <a:ln w="254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Courier New" panose="02070309020205020404" pitchFamily="49" charset="0"/>
                </a:endParaRPr>
              </a:p>
            </p:txBody>
          </p:sp>
          <p:sp>
            <p:nvSpPr>
              <p:cNvPr id="157" name="직사각형 33">
                <a:extLst>
                  <a:ext uri="{FF2B5EF4-FFF2-40B4-BE49-F238E27FC236}">
                    <a16:creationId xmlns:a16="http://schemas.microsoft.com/office/drawing/2014/main" id="{599E4351-6FD4-C4D4-4078-360E1659D20E}"/>
                  </a:ext>
                </a:extLst>
              </p:cNvPr>
              <p:cNvSpPr/>
              <p:nvPr/>
            </p:nvSpPr>
            <p:spPr>
              <a:xfrm>
                <a:off x="1603245" y="3313942"/>
                <a:ext cx="1512168" cy="216024"/>
              </a:xfrm>
              <a:prstGeom prst="rect">
                <a:avLst/>
              </a:prstGeom>
              <a:grpFill/>
              <a:ln w="254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Courier New" panose="02070309020205020404" pitchFamily="49" charset="0"/>
                </a:endParaRPr>
              </a:p>
            </p:txBody>
          </p:sp>
          <p:sp>
            <p:nvSpPr>
              <p:cNvPr id="158" name="직사각형 34">
                <a:extLst>
                  <a:ext uri="{FF2B5EF4-FFF2-40B4-BE49-F238E27FC236}">
                    <a16:creationId xmlns:a16="http://schemas.microsoft.com/office/drawing/2014/main" id="{EC3DEE85-681A-36D5-3031-9244BD2DD147}"/>
                  </a:ext>
                </a:extLst>
              </p:cNvPr>
              <p:cNvSpPr/>
              <p:nvPr/>
            </p:nvSpPr>
            <p:spPr>
              <a:xfrm>
                <a:off x="1603245" y="3529966"/>
                <a:ext cx="1512168" cy="216024"/>
              </a:xfrm>
              <a:prstGeom prst="rect">
                <a:avLst/>
              </a:prstGeom>
              <a:grpFill/>
              <a:ln w="254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Courier New" panose="02070309020205020404" pitchFamily="49" charset="0"/>
                </a:endParaRPr>
              </a:p>
            </p:txBody>
          </p:sp>
          <p:sp>
            <p:nvSpPr>
              <p:cNvPr id="159" name="직사각형 35">
                <a:extLst>
                  <a:ext uri="{FF2B5EF4-FFF2-40B4-BE49-F238E27FC236}">
                    <a16:creationId xmlns:a16="http://schemas.microsoft.com/office/drawing/2014/main" id="{803C768C-B496-448F-F58E-B07A6935FB2D}"/>
                  </a:ext>
                </a:extLst>
              </p:cNvPr>
              <p:cNvSpPr/>
              <p:nvPr/>
            </p:nvSpPr>
            <p:spPr>
              <a:xfrm>
                <a:off x="1603245" y="3745990"/>
                <a:ext cx="1512168" cy="216024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vert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>
                  <a:defRPr/>
                </a:pPr>
                <a:r>
                  <a:rPr lang="en-US" altLang="ko-KR" sz="1400" b="1" kern="0" dirty="0">
                    <a:latin typeface="Calibri Light" panose="020F0302020204030204"/>
                  </a:rPr>
                  <a:t>⋯</a:t>
                </a:r>
                <a:endParaRPr kumimoji="0" lang="ko-KR" altLang="en-US" sz="1400" b="1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Courier New" panose="02070309020205020404" pitchFamily="49" charset="0"/>
                </a:endParaRPr>
              </a:p>
            </p:txBody>
          </p:sp>
          <p:sp>
            <p:nvSpPr>
              <p:cNvPr id="160" name="직사각형 32">
                <a:extLst>
                  <a:ext uri="{FF2B5EF4-FFF2-40B4-BE49-F238E27FC236}">
                    <a16:creationId xmlns:a16="http://schemas.microsoft.com/office/drawing/2014/main" id="{C4D7C03D-E06B-FE4C-EE7C-6052C059566B}"/>
                  </a:ext>
                </a:extLst>
              </p:cNvPr>
              <p:cNvSpPr/>
              <p:nvPr/>
            </p:nvSpPr>
            <p:spPr>
              <a:xfrm>
                <a:off x="1603245" y="2449846"/>
                <a:ext cx="1512168" cy="216024"/>
              </a:xfrm>
              <a:prstGeom prst="rect">
                <a:avLst/>
              </a:prstGeom>
              <a:grpFill/>
              <a:ln w="254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Courier New" panose="02070309020205020404" pitchFamily="49" charset="0"/>
                </a:endParaRPr>
              </a:p>
            </p:txBody>
          </p:sp>
          <p:sp>
            <p:nvSpPr>
              <p:cNvPr id="161" name="직사각형 33">
                <a:extLst>
                  <a:ext uri="{FF2B5EF4-FFF2-40B4-BE49-F238E27FC236}">
                    <a16:creationId xmlns:a16="http://schemas.microsoft.com/office/drawing/2014/main" id="{B6708A79-34AC-892F-7119-D2A53AFF4E1A}"/>
                  </a:ext>
                </a:extLst>
              </p:cNvPr>
              <p:cNvSpPr/>
              <p:nvPr/>
            </p:nvSpPr>
            <p:spPr>
              <a:xfrm>
                <a:off x="1603245" y="2665870"/>
                <a:ext cx="1512168" cy="216024"/>
              </a:xfrm>
              <a:prstGeom prst="rect">
                <a:avLst/>
              </a:prstGeom>
              <a:grpFill/>
              <a:ln w="254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Courier New" panose="02070309020205020404" pitchFamily="49" charset="0"/>
                </a:endParaRPr>
              </a:p>
            </p:txBody>
          </p:sp>
          <p:sp>
            <p:nvSpPr>
              <p:cNvPr id="162" name="직사각형 34">
                <a:extLst>
                  <a:ext uri="{FF2B5EF4-FFF2-40B4-BE49-F238E27FC236}">
                    <a16:creationId xmlns:a16="http://schemas.microsoft.com/office/drawing/2014/main" id="{F544078B-1FEA-95A5-FB2C-011B555EDF26}"/>
                  </a:ext>
                </a:extLst>
              </p:cNvPr>
              <p:cNvSpPr/>
              <p:nvPr/>
            </p:nvSpPr>
            <p:spPr>
              <a:xfrm>
                <a:off x="1603245" y="2881894"/>
                <a:ext cx="1512168" cy="216024"/>
              </a:xfrm>
              <a:prstGeom prst="rect">
                <a:avLst/>
              </a:prstGeom>
              <a:grpFill/>
              <a:ln w="254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" panose="02040503050406030204" pitchFamily="18" charset="0"/>
                  <a:ea typeface="+mn-ea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7E18ED28-857F-C382-520D-D53EB5D639BD}"/>
                </a:ext>
              </a:extLst>
            </p:cNvPr>
            <p:cNvGrpSpPr/>
            <p:nvPr/>
          </p:nvGrpSpPr>
          <p:grpSpPr>
            <a:xfrm>
              <a:off x="7800339" y="2431580"/>
              <a:ext cx="1056568" cy="1542248"/>
              <a:chOff x="7800339" y="2431580"/>
              <a:chExt cx="1056568" cy="1542248"/>
            </a:xfrm>
          </p:grpSpPr>
          <p:sp>
            <p:nvSpPr>
              <p:cNvPr id="169" name="왼쪽 중괄호 17">
                <a:extLst>
                  <a:ext uri="{FF2B5EF4-FFF2-40B4-BE49-F238E27FC236}">
                    <a16:creationId xmlns:a16="http://schemas.microsoft.com/office/drawing/2014/main" id="{3C2F9D22-CAEC-F786-F23F-86D12656A191}"/>
                  </a:ext>
                </a:extLst>
              </p:cNvPr>
              <p:cNvSpPr/>
              <p:nvPr/>
            </p:nvSpPr>
            <p:spPr>
              <a:xfrm rot="10800000">
                <a:off x="7800339" y="2431580"/>
                <a:ext cx="288032" cy="1542248"/>
              </a:xfrm>
              <a:prstGeom prst="leftBrace">
                <a:avLst>
                  <a:gd name="adj1" fmla="val 38095"/>
                  <a:gd name="adj2" fmla="val 49121"/>
                </a:avLst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+mn-ea"/>
                  <a:cs typeface="+mn-cs"/>
                </a:endParaRPr>
              </a:p>
            </p:txBody>
          </p:sp>
          <p:sp>
            <p:nvSpPr>
              <p:cNvPr id="170" name="Rectangle 169">
                <a:extLst>
                  <a:ext uri="{FF2B5EF4-FFF2-40B4-BE49-F238E27FC236}">
                    <a16:creationId xmlns:a16="http://schemas.microsoft.com/office/drawing/2014/main" id="{FD622980-BCBC-0044-E529-A6A6BD296486}"/>
                  </a:ext>
                </a:extLst>
              </p:cNvPr>
              <p:cNvSpPr/>
              <p:nvPr/>
            </p:nvSpPr>
            <p:spPr>
              <a:xfrm>
                <a:off x="8119051" y="3028128"/>
                <a:ext cx="737856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ko-KR" i="1" kern="0" dirty="0" err="1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N</a:t>
                </a:r>
                <a:r>
                  <a:rPr lang="en-US" altLang="ko-KR" kern="0" baseline="-25000" dirty="0" err="1">
                    <a:solidFill>
                      <a:srgbClr val="000000"/>
                    </a:solidFill>
                    <a:latin typeface="Avenir Next Medium" panose="020B0503020202020204" pitchFamily="34" charset="0"/>
                    <a:cs typeface="Courier New" panose="02070309020205020404" pitchFamily="49" charset="0"/>
                  </a:rPr>
                  <a:t>Valid</a:t>
                </a:r>
                <a:endParaRPr lang="en-CH" i="1" baseline="-25000" dirty="0"/>
              </a:p>
            </p:txBody>
          </p:sp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17B706D-2C76-6AAA-3B81-74B7C0E80E0F}"/>
                </a:ext>
              </a:extLst>
            </p:cNvPr>
            <p:cNvSpPr/>
            <p:nvPr/>
          </p:nvSpPr>
          <p:spPr>
            <a:xfrm>
              <a:off x="5259663" y="2017798"/>
              <a:ext cx="30540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600" kern="0" dirty="0" err="1">
                  <a:solidFill>
                    <a:srgbClr val="C00000"/>
                  </a:solidFill>
                  <a:latin typeface="Courier" pitchFamily="2" charset="0"/>
                  <a:cs typeface="Courier New" panose="02070309020205020404" pitchFamily="49" charset="0"/>
                </a:rPr>
                <a:t>tCOPY</a:t>
              </a:r>
              <a:r>
                <a:rPr lang="en-US" altLang="ko-KR" sz="1600" kern="0" dirty="0">
                  <a:solidFill>
                    <a:srgbClr val="C00000"/>
                  </a:solidFill>
                  <a:latin typeface="Avenir Next Medium" panose="020B0503020202020204" pitchFamily="34" charset="0"/>
                  <a:cs typeface="Courier New" panose="02070309020205020404" pitchFamily="49" charset="0"/>
                </a:rPr>
                <a:t>=</a:t>
              </a:r>
              <a:r>
                <a:rPr lang="en-US" altLang="ko-KR" sz="1600" i="1" kern="0" dirty="0" err="1">
                  <a:solidFill>
                    <a:srgbClr val="C00000"/>
                  </a:solidFill>
                  <a:latin typeface="Avenir Next Medium" panose="020B0503020202020204" pitchFamily="34" charset="0"/>
                  <a:cs typeface="Courier New" panose="02070309020205020404" pitchFamily="49" charset="0"/>
                </a:rPr>
                <a:t>N</a:t>
              </a:r>
              <a:r>
                <a:rPr lang="en-US" altLang="ko-KR" sz="1600" kern="0" baseline="-25000" dirty="0" err="1">
                  <a:solidFill>
                    <a:srgbClr val="C00000"/>
                  </a:solidFill>
                  <a:latin typeface="Avenir Next Medium" panose="020B0503020202020204" pitchFamily="34" charset="0"/>
                  <a:cs typeface="Courier New" panose="02070309020205020404" pitchFamily="49" charset="0"/>
                </a:rPr>
                <a:t>Valid</a:t>
              </a:r>
              <a:r>
                <a:rPr lang="en-US" altLang="ko-KR" sz="1600" kern="0" dirty="0">
                  <a:solidFill>
                    <a:srgbClr val="C00000"/>
                  </a:solidFill>
                  <a:latin typeface="Courier" pitchFamily="2" charset="0"/>
                  <a:cs typeface="Courier New" panose="02070309020205020404" pitchFamily="49" charset="0"/>
                </a:rPr>
                <a:t>×</a:t>
              </a:r>
              <a:r>
                <a:rPr lang="en-US" sz="1600" dirty="0">
                  <a:solidFill>
                    <a:srgbClr val="C00000"/>
                  </a:solidFill>
                  <a:latin typeface="Avenir Next" panose="020B0503020202020204" pitchFamily="34" charset="0"/>
                </a:rPr>
                <a:t>(</a:t>
              </a:r>
              <a:r>
                <a:rPr lang="en-US" sz="1600" dirty="0" err="1">
                  <a:solidFill>
                    <a:srgbClr val="C00000"/>
                  </a:solidFill>
                  <a:latin typeface="Courier" pitchFamily="2" charset="0"/>
                </a:rPr>
                <a:t>tREAD</a:t>
              </a:r>
              <a:r>
                <a:rPr lang="en-US" sz="1600" dirty="0" err="1">
                  <a:solidFill>
                    <a:srgbClr val="C00000"/>
                  </a:solidFill>
                  <a:latin typeface="Avenir Next Medium" panose="020B0503020202020204" pitchFamily="34" charset="0"/>
                </a:rPr>
                <a:t>+</a:t>
              </a:r>
              <a:r>
                <a:rPr lang="en-US" sz="1600" dirty="0" err="1">
                  <a:solidFill>
                    <a:srgbClr val="C00000"/>
                  </a:solidFill>
                  <a:latin typeface="Courier" pitchFamily="2" charset="0"/>
                </a:rPr>
                <a:t>tPROG</a:t>
              </a:r>
              <a:r>
                <a:rPr lang="en-US" sz="1600" dirty="0">
                  <a:solidFill>
                    <a:srgbClr val="C00000"/>
                  </a:solidFill>
                  <a:latin typeface="Avenir Next Medium" panose="020B0503020202020204" pitchFamily="34" charset="0"/>
                </a:rPr>
                <a:t>)</a:t>
              </a:r>
              <a:endParaRPr lang="en-CH" sz="1600" dirty="0">
                <a:solidFill>
                  <a:srgbClr val="C00000"/>
                </a:solidFill>
                <a:latin typeface="Avenir Next Medium" panose="020B0503020202020204" pitchFamily="34" charset="0"/>
              </a:endParaRPr>
            </a:p>
          </p:txBody>
        </p:sp>
      </p:grpSp>
      <p:sp>
        <p:nvSpPr>
          <p:cNvPr id="96" name="왼쪽 중괄호 17">
            <a:extLst>
              <a:ext uri="{FF2B5EF4-FFF2-40B4-BE49-F238E27FC236}">
                <a16:creationId xmlns:a16="http://schemas.microsoft.com/office/drawing/2014/main" id="{A671568A-38B4-08F8-FE94-498A8B9B59FC}"/>
              </a:ext>
            </a:extLst>
          </p:cNvPr>
          <p:cNvSpPr/>
          <p:nvPr/>
        </p:nvSpPr>
        <p:spPr>
          <a:xfrm rot="10800000">
            <a:off x="3412765" y="4180567"/>
            <a:ext cx="288032" cy="706424"/>
          </a:xfrm>
          <a:prstGeom prst="leftBrace">
            <a:avLst>
              <a:gd name="adj1" fmla="val 38095"/>
              <a:gd name="adj2" fmla="val 49121"/>
            </a:avLst>
          </a:prstGeom>
          <a:noFill/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60BA135F-B0F7-55A9-3BB3-388725DF7470}"/>
              </a:ext>
            </a:extLst>
          </p:cNvPr>
          <p:cNvSpPr/>
          <p:nvPr/>
        </p:nvSpPr>
        <p:spPr>
          <a:xfrm>
            <a:off x="3712029" y="4349113"/>
            <a:ext cx="10199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i="1" kern="0" dirty="0">
                <a:solidFill>
                  <a:srgbClr val="000000"/>
                </a:solidFill>
                <a:latin typeface="Avenir Next Medium" panose="020B0503020202020204" pitchFamily="34" charset="0"/>
                <a:cs typeface="Courier New" panose="02070309020205020404" pitchFamily="49" charset="0"/>
              </a:rPr>
              <a:t>Wasted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DFEE53C-23E3-65CD-D1B5-4A0B21844E29}"/>
              </a:ext>
            </a:extLst>
          </p:cNvPr>
          <p:cNvSpPr/>
          <p:nvPr/>
        </p:nvSpPr>
        <p:spPr>
          <a:xfrm>
            <a:off x="522212" y="5398308"/>
            <a:ext cx="8099577" cy="954107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  <a:latin typeface="Avenir Next Medium" panose="020B0503020202020204" pitchFamily="34" charset="0"/>
              </a:rPr>
              <a:t>Immediate block erasure causes</a:t>
            </a:r>
          </a:p>
          <a:p>
            <a:pPr algn="ctr"/>
            <a:r>
              <a:rPr lang="en-US" sz="2800" dirty="0">
                <a:solidFill>
                  <a:srgbClr val="FF0000"/>
                </a:solidFill>
                <a:latin typeface="Avenir Next Medium" panose="020B0503020202020204" pitchFamily="34" charset="0"/>
              </a:rPr>
              <a:t>prohibitive performance and lifetime overhead</a:t>
            </a:r>
            <a:endParaRPr lang="en-CH" sz="2800" dirty="0">
              <a:solidFill>
                <a:srgbClr val="FF0000"/>
              </a:solidFill>
              <a:latin typeface="Avenir Next Medium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1386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0"/>
    </p:bldLst>
  </p:timing>
</p:sld>
</file>

<file path=ppt/theme/theme1.xml><?xml version="1.0" encoding="utf-8"?>
<a:theme xmlns:a="http://schemas.openxmlformats.org/drawingml/2006/main" name="2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99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9_Edg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>
        <a:spAutoFit/>
      </a:bodyPr>
      <a:lstStyle>
        <a:defPPr algn="just">
          <a:defRPr sz="400" b="1" dirty="0">
            <a:solidFill>
              <a:schemeClr val="bg2"/>
            </a:solidFill>
            <a:latin typeface="europa"/>
          </a:defRPr>
        </a:defPPr>
      </a:lstStyle>
    </a:sp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19050">
          <a:solidFill>
            <a:schemeClr val="tx1"/>
          </a:solidFill>
        </a:ln>
      </a:spPr>
      <a:bodyPr lIns="0" tIns="0" rIns="0" bIns="0" rtlCol="0" anchor="ctr"/>
      <a:lstStyle>
        <a:defPPr algn="ctr">
          <a:defRPr dirty="0">
            <a:latin typeface="Avenir Next Medium" panose="020B0503020202020204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Metropolitan_bulle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A8ACA0D9-A384-4858-9FCC-2505F264A948}" vid="{6AE8C0EA-499D-4586-A497-DF22E9D58294}"/>
    </a:ext>
  </a:extLst>
</a:theme>
</file>

<file path=ppt/theme/theme4.xml><?xml version="1.0" encoding="utf-8"?>
<a:theme xmlns:a="http://schemas.openxmlformats.org/drawingml/2006/main" name="8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0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80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ambria" panose="020405030504060302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  <a:txDef>
      <a:spPr>
        <a:noFill/>
      </a:spPr>
      <a:bodyPr wrap="none" rtlCol="0" anchor="ctr">
        <a:spAutoFit/>
      </a:bodyPr>
      <a:lstStyle>
        <a:defPPr algn="ctr">
          <a:defRPr b="1" dirty="0">
            <a:latin typeface="Cambria" panose="02040503050406030204" pitchFamily="18" charset="0"/>
          </a:defRPr>
        </a:defPPr>
      </a:lstStyle>
    </a:tx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ppt/theme/themeOverride2.xml><?xml version="1.0" encoding="utf-8"?>
<a:themeOverride xmlns:a="http://schemas.openxmlformats.org/drawingml/2006/main">
  <a:clrScheme name="Office 테마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 테마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테마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 테마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 테마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테마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Words>2599</Words>
  <Application>Microsoft Office PowerPoint</Application>
  <PresentationFormat>On-screen Show (4:3)</PresentationFormat>
  <Paragraphs>1324</Paragraphs>
  <Slides>35</Slides>
  <Notes>35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12</vt:i4>
      </vt:variant>
      <vt:variant>
        <vt:lpstr>Slide Titles</vt:lpstr>
      </vt:variant>
      <vt:variant>
        <vt:i4>35</vt:i4>
      </vt:variant>
    </vt:vector>
  </HeadingPairs>
  <TitlesOfParts>
    <vt:vector size="62" baseType="lpstr">
      <vt:lpstr>Arial</vt:lpstr>
      <vt:lpstr>Avenir Next</vt:lpstr>
      <vt:lpstr>Avenir Next Demi Bold</vt:lpstr>
      <vt:lpstr>Avenir Next Medium</vt:lpstr>
      <vt:lpstr>Calibri</vt:lpstr>
      <vt:lpstr>Calibri Light</vt:lpstr>
      <vt:lpstr>Cambria</vt:lpstr>
      <vt:lpstr>Cambria Math</vt:lpstr>
      <vt:lpstr>Courier</vt:lpstr>
      <vt:lpstr>Courier New</vt:lpstr>
      <vt:lpstr>Franklin Gothic Heavy</vt:lpstr>
      <vt:lpstr>Garamond</vt:lpstr>
      <vt:lpstr>System Font Regular</vt:lpstr>
      <vt:lpstr>Tahoma</vt:lpstr>
      <vt:lpstr>Wingdings</vt:lpstr>
      <vt:lpstr>2_Edge</vt:lpstr>
      <vt:lpstr>3_Edge</vt:lpstr>
      <vt:lpstr>1_Metropolitan_bullet</vt:lpstr>
      <vt:lpstr>83_Edge</vt:lpstr>
      <vt:lpstr>10_Edge</vt:lpstr>
      <vt:lpstr>1_Edge</vt:lpstr>
      <vt:lpstr>4_Edge</vt:lpstr>
      <vt:lpstr>5_Edge</vt:lpstr>
      <vt:lpstr>7_Edge</vt:lpstr>
      <vt:lpstr>99_Edge</vt:lpstr>
      <vt:lpstr>9_Edge</vt:lpstr>
      <vt:lpstr>Office Theme</vt:lpstr>
      <vt:lpstr>P&amp;S Modern SSDs  Cutting-Edge Research in SSDs</vt:lpstr>
      <vt:lpstr>Access Control-Based Data Sanitization</vt:lpstr>
      <vt:lpstr>Data-Remanence Problem in SSDs</vt:lpstr>
      <vt:lpstr>Data-Remanence Problem in SSDs</vt:lpstr>
      <vt:lpstr>Data-Remanence Problem in SSDs</vt:lpstr>
      <vt:lpstr>Data-Remanence Problem in SSDs</vt:lpstr>
      <vt:lpstr>Data-Recovery Attack</vt:lpstr>
      <vt:lpstr>Existing Solutions </vt:lpstr>
      <vt:lpstr>Existing Solutions </vt:lpstr>
      <vt:lpstr>Existing Solutions </vt:lpstr>
      <vt:lpstr>Existing Solutions </vt:lpstr>
      <vt:lpstr>Existing Solutions </vt:lpstr>
      <vt:lpstr>Existing Solutions </vt:lpstr>
      <vt:lpstr>Existing Solutions </vt:lpstr>
      <vt:lpstr>Existing Solutions </vt:lpstr>
      <vt:lpstr>Existing Solutions </vt:lpstr>
      <vt:lpstr>Existing Solutions </vt:lpstr>
      <vt:lpstr>Evanesco: Outline</vt:lpstr>
      <vt:lpstr>Our Solution: Evanesco</vt:lpstr>
      <vt:lpstr>Evanesco: Requirements</vt:lpstr>
      <vt:lpstr>pLock: Page-Level Data Sanitization</vt:lpstr>
      <vt:lpstr>pLock: Page-Level Data Sanitization</vt:lpstr>
      <vt:lpstr>pLock: Page-Level Data Sanitization</vt:lpstr>
      <vt:lpstr>pLock: Page-Level Data Sanitization</vt:lpstr>
      <vt:lpstr>pLock: Page-Level Data Sanitization</vt:lpstr>
      <vt:lpstr>pLock: Page-Level Data Sanitization</vt:lpstr>
      <vt:lpstr>pLock: Page-Level Data Sanitization</vt:lpstr>
      <vt:lpstr>Real-Device Characterization</vt:lpstr>
      <vt:lpstr>SecureSSD: System-Level Optimization</vt:lpstr>
      <vt:lpstr>SecureSSD: System-Level Optimization</vt:lpstr>
      <vt:lpstr>Evanesco: Outline</vt:lpstr>
      <vt:lpstr>Results: Performance</vt:lpstr>
      <vt:lpstr>Results: Lifetime</vt:lpstr>
      <vt:lpstr>Summary of Contribution</vt:lpstr>
      <vt:lpstr>P&amp;S Modern SSDs  Cutting-Edge Research in SSDs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Rakesh Nadig</cp:lastModifiedBy>
  <cp:revision>1254</cp:revision>
  <dcterms:created xsi:type="dcterms:W3CDTF">2010-09-08T00:51:32Z</dcterms:created>
  <dcterms:modified xsi:type="dcterms:W3CDTF">2023-01-03T07:12:41Z</dcterms:modified>
</cp:coreProperties>
</file>